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charts/chart2.xml" ContentType="application/vnd.openxmlformats-officedocument.drawingml.chart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38"/>
  </p:notesMasterIdLst>
  <p:sldIdLst>
    <p:sldId id="256" r:id="rId3"/>
    <p:sldId id="257" r:id="rId4"/>
    <p:sldId id="259" r:id="rId5"/>
    <p:sldId id="292" r:id="rId6"/>
    <p:sldId id="261" r:id="rId7"/>
    <p:sldId id="293" r:id="rId8"/>
    <p:sldId id="294" r:id="rId9"/>
    <p:sldId id="285" r:id="rId10"/>
    <p:sldId id="274" r:id="rId11"/>
    <p:sldId id="295" r:id="rId12"/>
    <p:sldId id="296" r:id="rId13"/>
    <p:sldId id="297" r:id="rId14"/>
    <p:sldId id="298" r:id="rId15"/>
    <p:sldId id="299" r:id="rId16"/>
    <p:sldId id="300" r:id="rId17"/>
    <p:sldId id="301" r:id="rId18"/>
    <p:sldId id="286" r:id="rId19"/>
    <p:sldId id="302" r:id="rId20"/>
    <p:sldId id="288" r:id="rId21"/>
    <p:sldId id="263" r:id="rId22"/>
    <p:sldId id="264" r:id="rId23"/>
    <p:sldId id="269" r:id="rId24"/>
    <p:sldId id="270" r:id="rId25"/>
    <p:sldId id="271" r:id="rId26"/>
    <p:sldId id="272" r:id="rId27"/>
    <p:sldId id="273" r:id="rId28"/>
    <p:sldId id="275" r:id="rId29"/>
    <p:sldId id="276" r:id="rId30"/>
    <p:sldId id="277" r:id="rId31"/>
    <p:sldId id="278" r:id="rId32"/>
    <p:sldId id="287" r:id="rId33"/>
    <p:sldId id="280" r:id="rId34"/>
    <p:sldId id="279" r:id="rId35"/>
    <p:sldId id="281" r:id="rId36"/>
    <p:sldId id="282" r:id="rId3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5D79"/>
    <a:srgbClr val="2764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19" autoAdjust="0"/>
    <p:restoredTop sz="94660"/>
  </p:normalViewPr>
  <p:slideViewPr>
    <p:cSldViewPr>
      <p:cViewPr varScale="1">
        <p:scale>
          <a:sx n="48" d="100"/>
          <a:sy n="48" d="100"/>
        </p:scale>
        <p:origin x="82" y="78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BD4-4D71-862C-0EDB1B4EC25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BD4-4D71-862C-0EDB1B4EC2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8"/>
        <c:overlap val="-48"/>
        <c:axId val="41680896"/>
        <c:axId val="41682432"/>
      </c:barChart>
      <c:catAx>
        <c:axId val="416808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1682432"/>
        <c:crosses val="autoZero"/>
        <c:auto val="1"/>
        <c:lblAlgn val="ctr"/>
        <c:lblOffset val="100"/>
        <c:noMultiLvlLbl val="0"/>
      </c:catAx>
      <c:valAx>
        <c:axId val="41682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16808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13E-4A80-B85D-0AD058A63534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13E-4A80-B85D-0AD058A6353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3172480"/>
        <c:axId val="93174016"/>
      </c:barChart>
      <c:catAx>
        <c:axId val="9317248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93174016"/>
        <c:crosses val="autoZero"/>
        <c:auto val="1"/>
        <c:lblAlgn val="ctr"/>
        <c:lblOffset val="100"/>
        <c:noMultiLvlLbl val="0"/>
      </c:catAx>
      <c:valAx>
        <c:axId val="931740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33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93172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9FC-4CEC-BC4F-DA162785AA3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255D79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9FC-4CEC-BC4F-DA162785AA3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9FC-4CEC-BC4F-DA162785AA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80670848"/>
        <c:axId val="480672384"/>
      </c:barChart>
      <c:catAx>
        <c:axId val="480670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80672384"/>
        <c:crosses val="autoZero"/>
        <c:auto val="1"/>
        <c:lblAlgn val="ctr"/>
        <c:lblOffset val="100"/>
        <c:noMultiLvlLbl val="0"/>
      </c:catAx>
      <c:valAx>
        <c:axId val="4806723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80670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3.png>
</file>

<file path=ppt/media/image24.png>
</file>

<file path=ppt/media/image25.png>
</file>

<file path=ppt/media/image29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0.png>
</file>

<file path=ppt/media/image43.jpeg>
</file>

<file path=ppt/media/image44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97829C-8BB1-400E-858D-2F44CBAFB265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4F4F8F-1428-4C29-84C2-D3E8F7B439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3479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4F4F8F-1428-4C29-84C2-D3E8F7B4395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5888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2021/6/20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5669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2021/6/20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5676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5180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271464" y="6859185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437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 xmlns:a14="http://schemas.microsoft.com/office/drawing/2010/main"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2290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0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5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7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emf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0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image" Target="../media/image11.png"/><Relationship Id="rId7" Type="http://schemas.openxmlformats.org/officeDocument/2006/relationships/image" Target="../media/image26.emf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9" Type="http://schemas.openxmlformats.org/officeDocument/2006/relationships/image" Target="../media/image2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2.xml"/><Relationship Id="rId4" Type="http://schemas.openxmlformats.org/officeDocument/2006/relationships/chart" Target="../charts/char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32.emf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3.xml"/><Relationship Id="rId6" Type="http://schemas.openxmlformats.org/officeDocument/2006/relationships/image" Target="../media/image31.emf"/><Relationship Id="rId5" Type="http://schemas.openxmlformats.org/officeDocument/2006/relationships/image" Target="../media/image30.emf"/><Relationship Id="rId4" Type="http://schemas.openxmlformats.org/officeDocument/2006/relationships/image" Target="../media/image29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4.xml"/><Relationship Id="rId4" Type="http://schemas.openxmlformats.org/officeDocument/2006/relationships/image" Target="../media/image8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36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5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6.xml"/><Relationship Id="rId4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7.xml"/><Relationship Id="rId4" Type="http://schemas.openxmlformats.org/officeDocument/2006/relationships/chart" Target="../charts/char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8.xml"/><Relationship Id="rId5" Type="http://schemas.microsoft.com/office/2007/relationships/hdphoto" Target="../media/hdphoto2.wdp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9.xml"/><Relationship Id="rId4" Type="http://schemas.openxmlformats.org/officeDocument/2006/relationships/image" Target="../media/image3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1.xml"/><Relationship Id="rId5" Type="http://schemas.microsoft.com/office/2007/relationships/hdphoto" Target="../media/hdphoto3.wdp"/><Relationship Id="rId4" Type="http://schemas.openxmlformats.org/officeDocument/2006/relationships/image" Target="../media/image4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2.xml"/><Relationship Id="rId6" Type="http://schemas.openxmlformats.org/officeDocument/2006/relationships/image" Target="../media/image4.emf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3.xml"/><Relationship Id="rId4" Type="http://schemas.openxmlformats.org/officeDocument/2006/relationships/image" Target="../media/image43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5.xml"/><Relationship Id="rId5" Type="http://schemas.openxmlformats.org/officeDocument/2006/relationships/chart" Target="../charts/chart3.xml"/><Relationship Id="rId4" Type="http://schemas.openxmlformats.org/officeDocument/2006/relationships/image" Target="../media/image4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4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8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6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文框 3">
            <a:extLst>
              <a:ext uri="{FF2B5EF4-FFF2-40B4-BE49-F238E27FC236}">
                <a16:creationId xmlns:a16="http://schemas.microsoft.com/office/drawing/2014/main" id="{1C57ADEF-4E9B-48B1-B87C-850BFA1D3BE9}"/>
              </a:ext>
            </a:extLst>
          </p:cNvPr>
          <p:cNvSpPr/>
          <p:nvPr/>
        </p:nvSpPr>
        <p:spPr>
          <a:xfrm>
            <a:off x="415874" y="315196"/>
            <a:ext cx="11360252" cy="6227608"/>
          </a:xfrm>
          <a:prstGeom prst="frame">
            <a:avLst>
              <a:gd name="adj1" fmla="val 1337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E5DD7C0-C1A4-405B-B428-2E9BDECAA3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64" y="3525604"/>
            <a:ext cx="12192001" cy="4165600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3CACB3C2-D821-4101-B90A-9C2AABF298F8}"/>
              </a:ext>
            </a:extLst>
          </p:cNvPr>
          <p:cNvGrpSpPr/>
          <p:nvPr/>
        </p:nvGrpSpPr>
        <p:grpSpPr>
          <a:xfrm>
            <a:off x="4449445" y="1249596"/>
            <a:ext cx="3293110" cy="0"/>
            <a:chOff x="4469765" y="1429639"/>
            <a:chExt cx="3293110" cy="0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9020525F-C13A-4168-9E7A-60744B01B65D}"/>
                </a:ext>
              </a:extLst>
            </p:cNvPr>
            <p:cNvCxnSpPr>
              <a:cxnSpLocks/>
            </p:cNvCxnSpPr>
            <p:nvPr/>
          </p:nvCxnSpPr>
          <p:spPr>
            <a:xfrm>
              <a:off x="6959600" y="1429639"/>
              <a:ext cx="803275" cy="0"/>
            </a:xfrm>
            <a:prstGeom prst="line">
              <a:avLst/>
            </a:prstGeom>
            <a:ln w="15875">
              <a:gradFill>
                <a:gsLst>
                  <a:gs pos="0">
                    <a:srgbClr val="165878"/>
                  </a:gs>
                  <a:gs pos="100000">
                    <a:srgbClr val="165878">
                      <a:alpha val="0"/>
                    </a:srgbClr>
                  </a:gs>
                </a:gsLst>
                <a:lin ang="0" scaled="0"/>
              </a:gradFill>
              <a:head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7C81332E-CDAD-457A-A3CB-0274573F85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69765" y="1429639"/>
              <a:ext cx="803275" cy="0"/>
            </a:xfrm>
            <a:prstGeom prst="line">
              <a:avLst/>
            </a:prstGeom>
            <a:ln w="15875">
              <a:gradFill>
                <a:gsLst>
                  <a:gs pos="0">
                    <a:srgbClr val="165878"/>
                  </a:gs>
                  <a:gs pos="100000">
                    <a:srgbClr val="165878">
                      <a:alpha val="0"/>
                    </a:srgbClr>
                  </a:gs>
                </a:gsLst>
                <a:lin ang="0" scaled="0"/>
              </a:gradFill>
              <a:head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F367B8E4-4F9A-4D07-A4CB-A95FF4369A35}"/>
              </a:ext>
            </a:extLst>
          </p:cNvPr>
          <p:cNvSpPr txBox="1"/>
          <p:nvPr/>
        </p:nvSpPr>
        <p:spPr>
          <a:xfrm>
            <a:off x="5372057" y="859359"/>
            <a:ext cx="14401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spc="300" dirty="0">
                <a:solidFill>
                  <a:srgbClr val="276482"/>
                </a:solidFill>
                <a:latin typeface="Agency FB" panose="020B0503020202020204" pitchFamily="34" charset="0"/>
                <a:cs typeface="+mn-ea"/>
                <a:sym typeface="+mn-lt"/>
              </a:rPr>
              <a:t>2021</a:t>
            </a:r>
            <a:endParaRPr lang="zh-CN" altLang="en-US" sz="4400" spc="300" dirty="0">
              <a:solidFill>
                <a:srgbClr val="276482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571878C-B65F-4D25-9A1D-45FE5BCE3178}"/>
              </a:ext>
            </a:extLst>
          </p:cNvPr>
          <p:cNvSpPr txBox="1"/>
          <p:nvPr/>
        </p:nvSpPr>
        <p:spPr>
          <a:xfrm>
            <a:off x="1685262" y="1700808"/>
            <a:ext cx="88214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spc="600" dirty="0">
                <a:solidFill>
                  <a:srgbClr val="276482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团队项目阶段性汇报</a:t>
            </a: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942D890A-71EB-486C-9FE0-FB4A1E6622F8}"/>
              </a:ext>
            </a:extLst>
          </p:cNvPr>
          <p:cNvCxnSpPr>
            <a:cxnSpLocks/>
          </p:cNvCxnSpPr>
          <p:nvPr/>
        </p:nvCxnSpPr>
        <p:spPr>
          <a:xfrm>
            <a:off x="1685262" y="2708920"/>
            <a:ext cx="8784976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bg1">
                    <a:alpha val="58000"/>
                  </a:schemeClr>
                </a:gs>
                <a:gs pos="75000">
                  <a:srgbClr val="6C95AA"/>
                </a:gs>
                <a:gs pos="25000">
                  <a:srgbClr val="8DADBD"/>
                </a:gs>
                <a:gs pos="50000">
                  <a:srgbClr val="276482"/>
                </a:gs>
                <a:gs pos="100000">
                  <a:schemeClr val="bg1">
                    <a:alpha val="55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75D62009-FF7E-49BA-A6FE-0AF807EFCB6D}"/>
              </a:ext>
            </a:extLst>
          </p:cNvPr>
          <p:cNvSpPr txBox="1"/>
          <p:nvPr/>
        </p:nvSpPr>
        <p:spPr>
          <a:xfrm>
            <a:off x="1919536" y="2780928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DEDICATED COMPANY FOR THE FIRST QUARTER WORK REPORT BUSINESS REPORT COMPANY DEDICATED COMPANY FOR THE FIRST QUARTER WORK REPORT BUSINESS REPORT</a:t>
            </a:r>
            <a:endParaRPr lang="zh-CN" altLang="en-US" sz="9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539406B0-2E55-4233-BC45-1F3FC732111D}"/>
              </a:ext>
            </a:extLst>
          </p:cNvPr>
          <p:cNvGrpSpPr/>
          <p:nvPr/>
        </p:nvGrpSpPr>
        <p:grpSpPr>
          <a:xfrm>
            <a:off x="5193968" y="3356992"/>
            <a:ext cx="1804064" cy="311459"/>
            <a:chOff x="5193968" y="3573016"/>
            <a:chExt cx="1804064" cy="311459"/>
          </a:xfrm>
        </p:grpSpPr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id="{9619E77B-F614-46C8-93B8-00136F214F9A}"/>
                </a:ext>
              </a:extLst>
            </p:cNvPr>
            <p:cNvSpPr/>
            <p:nvPr/>
          </p:nvSpPr>
          <p:spPr>
            <a:xfrm>
              <a:off x="5193968" y="3573016"/>
              <a:ext cx="1804064" cy="311459"/>
            </a:xfrm>
            <a:prstGeom prst="roundRect">
              <a:avLst>
                <a:gd name="adj" fmla="val 26386"/>
              </a:avLst>
            </a:prstGeom>
            <a:solidFill>
              <a:srgbClr val="2764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ACC5EA26-B84A-4884-8008-44AE305FA6B9}"/>
                </a:ext>
              </a:extLst>
            </p:cNvPr>
            <p:cNvSpPr txBox="1"/>
            <p:nvPr/>
          </p:nvSpPr>
          <p:spPr>
            <a:xfrm>
              <a:off x="5193968" y="3573016"/>
              <a:ext cx="1804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spc="400" dirty="0">
                  <a:solidFill>
                    <a:schemeClr val="bg1"/>
                  </a:solidFill>
                  <a:cs typeface="+mn-ea"/>
                  <a:sym typeface="+mn-lt"/>
                </a:rPr>
                <a:t>汇报人：李宜飞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848227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 xmlns:a16="http://schemas.microsoft.com/office/drawing/2014/main" xmlns:a14="http://schemas.microsoft.com/office/drawing/2010/main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4" grpId="0"/>
      <p:bldP spid="15" grpId="0"/>
      <p:bldP spid="20" grpId="0"/>
    </p:bldLst>
  </p:timing>
  <p:extLst>
    <p:ext uri="{E180D4A7-C9FB-4DFB-919C-405C955672EB}">
      <p14:showEvtLst xmlns:p14="http://schemas.microsoft.com/office/powerpoint/2010/main">
        <p14:playEvt time="848" objId="2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文框 4">
            <a:extLst>
              <a:ext uri="{FF2B5EF4-FFF2-40B4-BE49-F238E27FC236}">
                <a16:creationId xmlns:a16="http://schemas.microsoft.com/office/drawing/2014/main" id="{F8017D2E-3CF0-49F9-9BA0-B37709756DC7}"/>
              </a:ext>
            </a:extLst>
          </p:cNvPr>
          <p:cNvSpPr/>
          <p:nvPr/>
        </p:nvSpPr>
        <p:spPr>
          <a:xfrm>
            <a:off x="415874" y="315196"/>
            <a:ext cx="11360252" cy="6227608"/>
          </a:xfrm>
          <a:prstGeom prst="frame">
            <a:avLst>
              <a:gd name="adj1" fmla="val 1337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360A86D-D072-42ED-9A4F-3DECE441D0E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33" b="88519" l="2025" r="96963">
                        <a14:foregroundMark x1="6180" y1="84444" x2="67928" y2="86173"/>
                        <a14:foregroundMark x1="27810" y1="47284" x2="32872" y2="38889"/>
                        <a14:foregroundMark x1="44806" y1="17407" x2="50133" y2="9012"/>
                        <a14:foregroundMark x1="81939" y1="85309" x2="89718" y2="86173"/>
                      </a14:backgroundRemoval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34653" y="4909622"/>
            <a:ext cx="7802613" cy="3365832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91282B4F-E83B-4268-88E0-33ED66EA86FE}"/>
              </a:ext>
            </a:extLst>
          </p:cNvPr>
          <p:cNvSpPr/>
          <p:nvPr/>
        </p:nvSpPr>
        <p:spPr>
          <a:xfrm rot="2740543">
            <a:off x="4980139" y="1164024"/>
            <a:ext cx="2231720" cy="2231720"/>
          </a:xfrm>
          <a:prstGeom prst="roundRect">
            <a:avLst>
              <a:gd name="adj" fmla="val 1381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8000">
                <a:srgbClr val="276482">
                  <a:alpha val="12000"/>
                </a:srgbClr>
              </a:gs>
              <a:gs pos="51000">
                <a:srgbClr val="276482">
                  <a:alpha val="91000"/>
                </a:srgbClr>
              </a:gs>
              <a:gs pos="100000">
                <a:srgbClr val="276482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759AC5BF-F526-42F2-95B3-6921E0622B09}"/>
              </a:ext>
            </a:extLst>
          </p:cNvPr>
          <p:cNvSpPr txBox="1"/>
          <p:nvPr/>
        </p:nvSpPr>
        <p:spPr>
          <a:xfrm>
            <a:off x="5459249" y="1494904"/>
            <a:ext cx="1273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Part03</a:t>
            </a:r>
            <a:endParaRPr kumimoji="0" lang="zh-CN" altLang="en-US" sz="2000" b="0" i="0" u="none" strike="noStrike" kern="1200" cap="none" spc="10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A126B070-B9AA-4526-8BCA-AC926E711498}"/>
              </a:ext>
            </a:extLst>
          </p:cNvPr>
          <p:cNvSpPr txBox="1"/>
          <p:nvPr/>
        </p:nvSpPr>
        <p:spPr>
          <a:xfrm>
            <a:off x="4943872" y="2060848"/>
            <a:ext cx="2304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400" spc="6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已完成成果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5E3A7590-1599-4000-8013-6341C738816E}"/>
              </a:ext>
            </a:extLst>
          </p:cNvPr>
          <p:cNvCxnSpPr/>
          <p:nvPr/>
        </p:nvCxnSpPr>
        <p:spPr>
          <a:xfrm>
            <a:off x="5735960" y="1994481"/>
            <a:ext cx="72008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3C3B9548-AE97-48D7-A01D-3E676D49BC12}"/>
              </a:ext>
            </a:extLst>
          </p:cNvPr>
          <p:cNvSpPr txBox="1"/>
          <p:nvPr/>
        </p:nvSpPr>
        <p:spPr>
          <a:xfrm>
            <a:off x="3305690" y="3924205"/>
            <a:ext cx="5580620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DEDICATED COMPANY FOR THE FIRST QUARTER WORK REPORT BUSINESS REPORT COMPANY DEDICATED COMPANY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7434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6611">
        <p:random/>
      </p:transition>
    </mc:Choice>
    <mc:Fallback xmlns="" xmlns:a16="http://schemas.microsoft.com/office/drawing/2014/main" xmlns:a14="http://schemas.microsoft.com/office/drawing/2010/main">
      <p:transition spd="slow" advTm="6611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3" presetClass="entr" presetSubtype="288" fill="hold" grpId="0" nodeType="clickEffect">
                                  <p:stCondLst>
                                    <p:cond delay="50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  <p:bldP spid="46" grpId="0"/>
      <p:bldP spid="47" grpId="0"/>
      <p:bldP spid="4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文本框 26">
            <a:extLst>
              <a:ext uri="{FF2B5EF4-FFF2-40B4-BE49-F238E27FC236}">
                <a16:creationId xmlns:a16="http://schemas.microsoft.com/office/drawing/2014/main" id="{077B17E1-073C-47C1-A4FA-E1C7C19D5994}"/>
              </a:ext>
            </a:extLst>
          </p:cNvPr>
          <p:cNvSpPr txBox="1"/>
          <p:nvPr/>
        </p:nvSpPr>
        <p:spPr>
          <a:xfrm>
            <a:off x="4259796" y="325764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成果之</a:t>
            </a:r>
            <a:r>
              <a:rPr lang="en-US" altLang="zh-CN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readme</a:t>
            </a:r>
            <a:endParaRPr lang="zh-CN" altLang="en-US" sz="3200" spc="600" dirty="0">
              <a:solidFill>
                <a:srgbClr val="27648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B1B7CBE7-AFCC-4DD7-A089-270E2009A310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349CD98D-162E-449B-B370-871BBD7626D6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F768A232-F00C-4151-AFFB-CEFA7299AB18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0EAE7AC7-1021-4323-82BD-4041D344A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2941" y="1320714"/>
            <a:ext cx="6618531" cy="553728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94444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476">
        <p:random/>
      </p:transition>
    </mc:Choice>
    <mc:Fallback xmlns="" xmlns:a16="http://schemas.microsoft.com/office/drawing/2014/main" xmlns:a14="http://schemas.microsoft.com/office/drawing/2010/main">
      <p:transition spd="slow" advTm="547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文本框 26">
            <a:extLst>
              <a:ext uri="{FF2B5EF4-FFF2-40B4-BE49-F238E27FC236}">
                <a16:creationId xmlns:a16="http://schemas.microsoft.com/office/drawing/2014/main" id="{077B17E1-073C-47C1-A4FA-E1C7C19D5994}"/>
              </a:ext>
            </a:extLst>
          </p:cNvPr>
          <p:cNvSpPr txBox="1"/>
          <p:nvPr/>
        </p:nvSpPr>
        <p:spPr>
          <a:xfrm>
            <a:off x="4079776" y="325764"/>
            <a:ext cx="4176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成果之登录与注册</a:t>
            </a: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B1B7CBE7-AFCC-4DD7-A089-270E2009A310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349CD98D-162E-449B-B370-871BBD7626D6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F768A232-F00C-4151-AFFB-CEFA7299AB18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ED91C916-FA8C-4F48-BA99-181F2EA2A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4215" y="1954742"/>
            <a:ext cx="6008878" cy="378726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47F41B8-0AFA-4EDE-86EC-201818FE6E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18174"/>
            <a:ext cx="6008878" cy="382383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69010A3-F8E9-4F30-BE3F-3B442D995D6E}"/>
              </a:ext>
            </a:extLst>
          </p:cNvPr>
          <p:cNvSpPr txBox="1"/>
          <p:nvPr/>
        </p:nvSpPr>
        <p:spPr>
          <a:xfrm>
            <a:off x="1847528" y="1199543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/>
              <a:t>登录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D7B9FC5-8F52-4BCF-9134-F89A6206B2E8}"/>
              </a:ext>
            </a:extLst>
          </p:cNvPr>
          <p:cNvSpPr txBox="1"/>
          <p:nvPr/>
        </p:nvSpPr>
        <p:spPr>
          <a:xfrm>
            <a:off x="8112224" y="1199543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/>
              <a:t>注册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31970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476">
        <p:random/>
      </p:transition>
    </mc:Choice>
    <mc:Fallback xmlns="" xmlns:a16="http://schemas.microsoft.com/office/drawing/2014/main" xmlns:a14="http://schemas.microsoft.com/office/drawing/2010/main">
      <p:transition spd="slow" advTm="547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5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文本框 26">
            <a:extLst>
              <a:ext uri="{FF2B5EF4-FFF2-40B4-BE49-F238E27FC236}">
                <a16:creationId xmlns:a16="http://schemas.microsoft.com/office/drawing/2014/main" id="{077B17E1-073C-47C1-A4FA-E1C7C19D5994}"/>
              </a:ext>
            </a:extLst>
          </p:cNvPr>
          <p:cNvSpPr txBox="1"/>
          <p:nvPr/>
        </p:nvSpPr>
        <p:spPr>
          <a:xfrm>
            <a:off x="4259796" y="325764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成果之记一笔</a:t>
            </a: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B1B7CBE7-AFCC-4DD7-A089-270E2009A310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349CD98D-162E-449B-B370-871BBD7626D6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F768A232-F00C-4151-AFFB-CEFA7299AB18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C9E4F316-B75C-489E-B08E-343ACC861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348" y="1196752"/>
            <a:ext cx="11737304" cy="551408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8103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476">
        <p:random/>
      </p:transition>
    </mc:Choice>
    <mc:Fallback xmlns="" xmlns:a16="http://schemas.microsoft.com/office/drawing/2014/main" xmlns:a14="http://schemas.microsoft.com/office/drawing/2010/main">
      <p:transition spd="slow" advTm="547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文本框 26">
            <a:extLst>
              <a:ext uri="{FF2B5EF4-FFF2-40B4-BE49-F238E27FC236}">
                <a16:creationId xmlns:a16="http://schemas.microsoft.com/office/drawing/2014/main" id="{077B17E1-073C-47C1-A4FA-E1C7C19D5994}"/>
              </a:ext>
            </a:extLst>
          </p:cNvPr>
          <p:cNvSpPr txBox="1"/>
          <p:nvPr/>
        </p:nvSpPr>
        <p:spPr>
          <a:xfrm>
            <a:off x="4259796" y="325764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成果之消费一览</a:t>
            </a: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B1B7CBE7-AFCC-4DD7-A089-270E2009A310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349CD98D-162E-449B-B370-871BBD7626D6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F768A232-F00C-4151-AFFB-CEFA7299AB18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3BB3175D-6DAB-4BE9-92CE-7C8009559B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803" y="1039391"/>
            <a:ext cx="12000824" cy="563086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85977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476">
        <p:random/>
      </p:transition>
    </mc:Choice>
    <mc:Fallback xmlns="" xmlns:a16="http://schemas.microsoft.com/office/drawing/2014/main" xmlns:a14="http://schemas.microsoft.com/office/drawing/2010/main">
      <p:transition spd="slow" advTm="547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文本框 26">
            <a:extLst>
              <a:ext uri="{FF2B5EF4-FFF2-40B4-BE49-F238E27FC236}">
                <a16:creationId xmlns:a16="http://schemas.microsoft.com/office/drawing/2014/main" id="{077B17E1-073C-47C1-A4FA-E1C7C19D5994}"/>
              </a:ext>
            </a:extLst>
          </p:cNvPr>
          <p:cNvSpPr txBox="1"/>
          <p:nvPr/>
        </p:nvSpPr>
        <p:spPr>
          <a:xfrm>
            <a:off x="4259796" y="325764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成果之消费查看</a:t>
            </a: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B1B7CBE7-AFCC-4DD7-A089-270E2009A310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349CD98D-162E-449B-B370-871BBD7626D6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F768A232-F00C-4151-AFFB-CEFA7299AB18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850E76B6-4224-4964-B1E3-DB328293B9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7" y="1935117"/>
            <a:ext cx="5787502" cy="341593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BFB27E2-E79E-45BB-B2C3-0640131A8A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9007" y="1936208"/>
            <a:ext cx="6023956" cy="328236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6E53F470-AA62-471A-8D08-702BF30A0E46}"/>
              </a:ext>
            </a:extLst>
          </p:cNvPr>
          <p:cNvSpPr txBox="1"/>
          <p:nvPr/>
        </p:nvSpPr>
        <p:spPr>
          <a:xfrm>
            <a:off x="1343472" y="1137620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/>
              <a:t>查看全部类型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354C9DF-9E90-43A8-9990-D8AA41B825E0}"/>
              </a:ext>
            </a:extLst>
          </p:cNvPr>
          <p:cNvSpPr txBox="1"/>
          <p:nvPr/>
        </p:nvSpPr>
        <p:spPr>
          <a:xfrm>
            <a:off x="7932204" y="1137620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/>
              <a:t>只查看类型为住房的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60023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476">
        <p:random/>
      </p:transition>
    </mc:Choice>
    <mc:Fallback xmlns="" xmlns:a16="http://schemas.microsoft.com/office/drawing/2014/main" xmlns:a14="http://schemas.microsoft.com/office/drawing/2010/main">
      <p:transition spd="slow" advTm="547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文本框 26">
            <a:extLst>
              <a:ext uri="{FF2B5EF4-FFF2-40B4-BE49-F238E27FC236}">
                <a16:creationId xmlns:a16="http://schemas.microsoft.com/office/drawing/2014/main" id="{077B17E1-073C-47C1-A4FA-E1C7C19D5994}"/>
              </a:ext>
            </a:extLst>
          </p:cNvPr>
          <p:cNvSpPr txBox="1"/>
          <p:nvPr/>
        </p:nvSpPr>
        <p:spPr>
          <a:xfrm>
            <a:off x="4259796" y="325764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成果之柱状图</a:t>
            </a: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B1B7CBE7-AFCC-4DD7-A089-270E2009A310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349CD98D-162E-449B-B370-871BBD7626D6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F768A232-F00C-4151-AFFB-CEFA7299AB18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BFEB2798-47D3-4503-9CE1-D0522A493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623" y="910539"/>
            <a:ext cx="10657184" cy="590152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53133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476">
        <p:random/>
      </p:transition>
    </mc:Choice>
    <mc:Fallback xmlns="" xmlns:a16="http://schemas.microsoft.com/office/drawing/2014/main" xmlns:a14="http://schemas.microsoft.com/office/drawing/2010/main">
      <p:transition spd="slow" advTm="547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文框 4">
            <a:extLst>
              <a:ext uri="{FF2B5EF4-FFF2-40B4-BE49-F238E27FC236}">
                <a16:creationId xmlns:a16="http://schemas.microsoft.com/office/drawing/2014/main" id="{F8017D2E-3CF0-49F9-9BA0-B37709756DC7}"/>
              </a:ext>
            </a:extLst>
          </p:cNvPr>
          <p:cNvSpPr/>
          <p:nvPr/>
        </p:nvSpPr>
        <p:spPr>
          <a:xfrm>
            <a:off x="415874" y="315196"/>
            <a:ext cx="11360252" cy="6227608"/>
          </a:xfrm>
          <a:prstGeom prst="frame">
            <a:avLst>
              <a:gd name="adj1" fmla="val 1337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360A86D-D072-42ED-9A4F-3DECE441D0E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333" b="88519" l="2025" r="96963">
                        <a14:foregroundMark x1="6180" y1="84444" x2="67928" y2="86173"/>
                        <a14:foregroundMark x1="27810" y1="47284" x2="32872" y2="38889"/>
                        <a14:foregroundMark x1="44806" y1="17407" x2="50133" y2="9012"/>
                        <a14:foregroundMark x1="81939" y1="85309" x2="89718" y2="86173"/>
                      </a14:backgroundRemoval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34653" y="4909622"/>
            <a:ext cx="7802613" cy="3365832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91282B4F-E83B-4268-88E0-33ED66EA86FE}"/>
              </a:ext>
            </a:extLst>
          </p:cNvPr>
          <p:cNvSpPr/>
          <p:nvPr/>
        </p:nvSpPr>
        <p:spPr>
          <a:xfrm rot="2740543">
            <a:off x="4980139" y="1164024"/>
            <a:ext cx="2231720" cy="2231720"/>
          </a:xfrm>
          <a:prstGeom prst="roundRect">
            <a:avLst>
              <a:gd name="adj" fmla="val 1381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8000">
                <a:srgbClr val="276482">
                  <a:alpha val="12000"/>
                </a:srgbClr>
              </a:gs>
              <a:gs pos="51000">
                <a:srgbClr val="276482">
                  <a:alpha val="91000"/>
                </a:srgbClr>
              </a:gs>
              <a:gs pos="100000">
                <a:srgbClr val="276482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759AC5BF-F526-42F2-95B3-6921E0622B09}"/>
              </a:ext>
            </a:extLst>
          </p:cNvPr>
          <p:cNvSpPr txBox="1"/>
          <p:nvPr/>
        </p:nvSpPr>
        <p:spPr>
          <a:xfrm>
            <a:off x="5459249" y="1494904"/>
            <a:ext cx="1273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Part04</a:t>
            </a:r>
            <a:endParaRPr kumimoji="0" lang="zh-CN" altLang="en-US" sz="2000" b="0" i="0" u="none" strike="noStrike" kern="1200" cap="none" spc="10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A126B070-B9AA-4526-8BCA-AC926E711498}"/>
              </a:ext>
            </a:extLst>
          </p:cNvPr>
          <p:cNvSpPr txBox="1"/>
          <p:nvPr/>
        </p:nvSpPr>
        <p:spPr>
          <a:xfrm>
            <a:off x="4943872" y="2060848"/>
            <a:ext cx="2304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400" spc="6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项目展望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5E3A7590-1599-4000-8013-6341C738816E}"/>
              </a:ext>
            </a:extLst>
          </p:cNvPr>
          <p:cNvCxnSpPr/>
          <p:nvPr/>
        </p:nvCxnSpPr>
        <p:spPr>
          <a:xfrm>
            <a:off x="5735960" y="1994481"/>
            <a:ext cx="72008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3C3B9548-AE97-48D7-A01D-3E676D49BC12}"/>
              </a:ext>
            </a:extLst>
          </p:cNvPr>
          <p:cNvSpPr txBox="1"/>
          <p:nvPr/>
        </p:nvSpPr>
        <p:spPr>
          <a:xfrm>
            <a:off x="3305690" y="3924205"/>
            <a:ext cx="5580620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DEDICATED COMPANY FOR THE FIRST QUARTER WORK REPORT BUSINESS REPORT COMPANY DEDICATED COMPANY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7242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6611">
        <p:random/>
      </p:transition>
    </mc:Choice>
    <mc:Fallback xmlns="" xmlns:a16="http://schemas.microsoft.com/office/drawing/2014/main" xmlns:a14="http://schemas.microsoft.com/office/drawing/2010/main">
      <p:transition spd="slow" advTm="6611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3" presetClass="entr" presetSubtype="288" fill="hold" grpId="0" nodeType="clickEffect">
                                  <p:stCondLst>
                                    <p:cond delay="50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  <p:bldP spid="46" grpId="0"/>
      <p:bldP spid="47" grpId="0"/>
      <p:bldP spid="4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AC5E3071-F115-4654-B38B-1960C9620506}"/>
              </a:ext>
            </a:extLst>
          </p:cNvPr>
          <p:cNvGrpSpPr/>
          <p:nvPr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CD1AC3C3-617D-4580-BA28-34B33C281A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" y="-1"/>
              <a:ext cx="12191999" cy="6858001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91DB180F-7896-47AE-8E25-B3FB91779E75}"/>
                </a:ext>
              </a:extLst>
            </p:cNvPr>
            <p:cNvSpPr/>
            <p:nvPr/>
          </p:nvSpPr>
          <p:spPr>
            <a:xfrm>
              <a:off x="0" y="-1"/>
              <a:ext cx="12192000" cy="6858001"/>
            </a:xfrm>
            <a:prstGeom prst="rect">
              <a:avLst/>
            </a:prstGeom>
            <a:gradFill flip="none" rotWithShape="1">
              <a:gsLst>
                <a:gs pos="0">
                  <a:srgbClr val="276482">
                    <a:alpha val="12000"/>
                  </a:srgbClr>
                </a:gs>
                <a:gs pos="35000">
                  <a:srgbClr val="255D79">
                    <a:alpha val="78824"/>
                  </a:srgbClr>
                </a:gs>
                <a:gs pos="100000">
                  <a:srgbClr val="255D79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8948F518-68D9-4C7A-9158-1003A502BA66}"/>
              </a:ext>
            </a:extLst>
          </p:cNvPr>
          <p:cNvSpPr txBox="1"/>
          <p:nvPr/>
        </p:nvSpPr>
        <p:spPr>
          <a:xfrm>
            <a:off x="7896200" y="749495"/>
            <a:ext cx="3600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后期计划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6EA8D472-EA91-44FE-8841-F6F299F71F78}"/>
              </a:ext>
            </a:extLst>
          </p:cNvPr>
          <p:cNvGrpSpPr/>
          <p:nvPr/>
        </p:nvGrpSpPr>
        <p:grpSpPr>
          <a:xfrm>
            <a:off x="8040216" y="1340768"/>
            <a:ext cx="3240360" cy="72008"/>
            <a:chOff x="8112224" y="1304875"/>
            <a:chExt cx="3240360" cy="72008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EE117DCC-E86F-44D9-A847-0E9C2F896C71}"/>
                </a:ext>
              </a:extLst>
            </p:cNvPr>
            <p:cNvSpPr/>
            <p:nvPr/>
          </p:nvSpPr>
          <p:spPr>
            <a:xfrm>
              <a:off x="11280576" y="1304875"/>
              <a:ext cx="72008" cy="720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2E304A05-545E-4097-9739-5E7C9D0BEA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12224" y="1340768"/>
              <a:ext cx="3168352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42000">
                    <a:schemeClr val="bg1">
                      <a:alpha val="43000"/>
                    </a:schemeClr>
                  </a:gs>
                  <a:gs pos="100000">
                    <a:schemeClr val="bg1"/>
                  </a:gs>
                </a:gsLst>
                <a:lin ang="10800000" scaled="1"/>
                <a:tileRect/>
              </a:gra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2F4FE3C0-D220-4096-9FED-747C9BEC1DE0}"/>
              </a:ext>
            </a:extLst>
          </p:cNvPr>
          <p:cNvGrpSpPr/>
          <p:nvPr/>
        </p:nvGrpSpPr>
        <p:grpSpPr>
          <a:xfrm>
            <a:off x="2927648" y="2636912"/>
            <a:ext cx="1587029" cy="74861"/>
            <a:chOff x="3863752" y="2671489"/>
            <a:chExt cx="1587029" cy="74861"/>
          </a:xfrm>
        </p:grpSpPr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540E4953-93E4-433C-B33C-FD825E7EDAF5}"/>
                </a:ext>
              </a:extLst>
            </p:cNvPr>
            <p:cNvCxnSpPr>
              <a:cxnSpLocks/>
            </p:cNvCxnSpPr>
            <p:nvPr/>
          </p:nvCxnSpPr>
          <p:spPr>
            <a:xfrm>
              <a:off x="3863752" y="2708920"/>
              <a:ext cx="151216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2EA4D338-FD19-4976-B772-17137A1A51EB}"/>
                </a:ext>
              </a:extLst>
            </p:cNvPr>
            <p:cNvSpPr/>
            <p:nvPr/>
          </p:nvSpPr>
          <p:spPr>
            <a:xfrm>
              <a:off x="5375920" y="2671489"/>
              <a:ext cx="74861" cy="74861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358C4541-6DAB-40F0-A8E1-B2B4BCB08772}"/>
              </a:ext>
            </a:extLst>
          </p:cNvPr>
          <p:cNvGrpSpPr/>
          <p:nvPr/>
        </p:nvGrpSpPr>
        <p:grpSpPr>
          <a:xfrm>
            <a:off x="4295800" y="4041068"/>
            <a:ext cx="1587029" cy="74861"/>
            <a:chOff x="3863752" y="2671489"/>
            <a:chExt cx="1587029" cy="74861"/>
          </a:xfrm>
        </p:grpSpPr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FD253B09-1F74-40B3-90D1-0EE8B52A0FCA}"/>
                </a:ext>
              </a:extLst>
            </p:cNvPr>
            <p:cNvCxnSpPr>
              <a:cxnSpLocks/>
            </p:cNvCxnSpPr>
            <p:nvPr/>
          </p:nvCxnSpPr>
          <p:spPr>
            <a:xfrm>
              <a:off x="3863752" y="2708920"/>
              <a:ext cx="151216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CAE7B9D1-9913-4261-B7D9-526D41926E7B}"/>
                </a:ext>
              </a:extLst>
            </p:cNvPr>
            <p:cNvSpPr/>
            <p:nvPr/>
          </p:nvSpPr>
          <p:spPr>
            <a:xfrm>
              <a:off x="5375920" y="2671489"/>
              <a:ext cx="74861" cy="74861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F56F203E-7C77-478B-B514-FC5B45E04902}"/>
              </a:ext>
            </a:extLst>
          </p:cNvPr>
          <p:cNvGrpSpPr/>
          <p:nvPr/>
        </p:nvGrpSpPr>
        <p:grpSpPr>
          <a:xfrm>
            <a:off x="6309171" y="5445224"/>
            <a:ext cx="1587029" cy="74861"/>
            <a:chOff x="3863752" y="2671489"/>
            <a:chExt cx="1587029" cy="74861"/>
          </a:xfrm>
        </p:grpSpPr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EE1D8EF5-3FF1-4E22-82B7-204531E5ACF6}"/>
                </a:ext>
              </a:extLst>
            </p:cNvPr>
            <p:cNvCxnSpPr>
              <a:cxnSpLocks/>
            </p:cNvCxnSpPr>
            <p:nvPr/>
          </p:nvCxnSpPr>
          <p:spPr>
            <a:xfrm>
              <a:off x="3863752" y="2708920"/>
              <a:ext cx="151216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4D929BBB-7F99-4E66-BCE7-7A2B5B4B2045}"/>
                </a:ext>
              </a:extLst>
            </p:cNvPr>
            <p:cNvSpPr/>
            <p:nvPr/>
          </p:nvSpPr>
          <p:spPr>
            <a:xfrm>
              <a:off x="5375920" y="2671489"/>
              <a:ext cx="74861" cy="74861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B1390796-3FFE-4A88-B967-14B530876667}"/>
              </a:ext>
            </a:extLst>
          </p:cNvPr>
          <p:cNvSpPr txBox="1"/>
          <p:nvPr/>
        </p:nvSpPr>
        <p:spPr>
          <a:xfrm>
            <a:off x="4802811" y="2204864"/>
            <a:ext cx="1680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cs typeface="+mn-ea"/>
                <a:sym typeface="+mn-lt"/>
              </a:rPr>
              <a:t>计划一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0D018F3-CD31-43F0-8AD2-18EE98F50804}"/>
              </a:ext>
            </a:extLst>
          </p:cNvPr>
          <p:cNvSpPr txBox="1"/>
          <p:nvPr/>
        </p:nvSpPr>
        <p:spPr>
          <a:xfrm>
            <a:off x="4780428" y="2585153"/>
            <a:ext cx="6716172" cy="308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bg1"/>
                </a:solidFill>
                <a:cs typeface="+mn-ea"/>
                <a:sym typeface="+mn-lt"/>
              </a:rPr>
              <a:t>把更改用户密码的功能完成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495C4AF-CD7A-4181-AB84-D1C69A3845F8}"/>
              </a:ext>
            </a:extLst>
          </p:cNvPr>
          <p:cNvSpPr txBox="1"/>
          <p:nvPr/>
        </p:nvSpPr>
        <p:spPr>
          <a:xfrm>
            <a:off x="6178857" y="3671339"/>
            <a:ext cx="1933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cs typeface="+mn-ea"/>
                <a:sym typeface="+mn-lt"/>
              </a:rPr>
              <a:t>计划二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2FAFA5B8-F206-473C-9617-25F05EB06328}"/>
              </a:ext>
            </a:extLst>
          </p:cNvPr>
          <p:cNvSpPr txBox="1"/>
          <p:nvPr/>
        </p:nvSpPr>
        <p:spPr>
          <a:xfrm>
            <a:off x="6156474" y="4051628"/>
            <a:ext cx="5412134" cy="538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bg1"/>
                </a:solidFill>
                <a:cs typeface="+mn-ea"/>
                <a:sym typeface="+mn-lt"/>
              </a:rPr>
              <a:t>在记一笔选择类型时，让用户能够自定义类型而不是选择固定的类型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63A6566-FFAA-4F3D-8650-C0D1B0A496BE}"/>
              </a:ext>
            </a:extLst>
          </p:cNvPr>
          <p:cNvSpPr txBox="1"/>
          <p:nvPr/>
        </p:nvSpPr>
        <p:spPr>
          <a:xfrm>
            <a:off x="7990591" y="5064935"/>
            <a:ext cx="1933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cs typeface="+mn-ea"/>
                <a:sym typeface="+mn-lt"/>
              </a:rPr>
              <a:t>计划三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C59E9EF-DF76-4AEF-82FF-5A68D4171B5B}"/>
              </a:ext>
            </a:extLst>
          </p:cNvPr>
          <p:cNvSpPr txBox="1"/>
          <p:nvPr/>
        </p:nvSpPr>
        <p:spPr>
          <a:xfrm>
            <a:off x="7968208" y="5445224"/>
            <a:ext cx="3528392" cy="538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bg1"/>
                </a:solidFill>
                <a:cs typeface="+mn-ea"/>
                <a:sym typeface="+mn-lt"/>
              </a:rPr>
              <a:t>尽量实现用户上传图片就可以自动记录消费的功能</a:t>
            </a: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A97977D2-C7CA-4B68-A897-63FF93C15C14}"/>
              </a:ext>
            </a:extLst>
          </p:cNvPr>
          <p:cNvSpPr/>
          <p:nvPr/>
        </p:nvSpPr>
        <p:spPr>
          <a:xfrm>
            <a:off x="263352" y="260648"/>
            <a:ext cx="72008" cy="720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E39093F8-F0A4-4756-A50F-321D96CBA98D}"/>
              </a:ext>
            </a:extLst>
          </p:cNvPr>
          <p:cNvSpPr/>
          <p:nvPr/>
        </p:nvSpPr>
        <p:spPr>
          <a:xfrm>
            <a:off x="267433" y="500187"/>
            <a:ext cx="72008" cy="720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F3B8C87C-686D-4813-8873-89E3CDAC74AE}"/>
              </a:ext>
            </a:extLst>
          </p:cNvPr>
          <p:cNvSpPr/>
          <p:nvPr/>
        </p:nvSpPr>
        <p:spPr>
          <a:xfrm>
            <a:off x="267433" y="739726"/>
            <a:ext cx="72008" cy="720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75072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824">
        <p:random/>
      </p:transition>
    </mc:Choice>
    <mc:Fallback xmlns="" xmlns:a16="http://schemas.microsoft.com/office/drawing/2014/main" xmlns:a14="http://schemas.microsoft.com/office/drawing/2010/main">
      <p:transition spd="slow" advTm="3824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7" grpId="0"/>
      <p:bldP spid="28" grpId="0"/>
      <p:bldP spid="29" grpId="0"/>
      <p:bldP spid="30" grpId="0"/>
      <p:bldP spid="31" grpId="0"/>
      <p:bldP spid="3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文框 3">
            <a:extLst>
              <a:ext uri="{FF2B5EF4-FFF2-40B4-BE49-F238E27FC236}">
                <a16:creationId xmlns:a16="http://schemas.microsoft.com/office/drawing/2014/main" id="{1C57ADEF-4E9B-48B1-B87C-850BFA1D3BE9}"/>
              </a:ext>
            </a:extLst>
          </p:cNvPr>
          <p:cNvSpPr/>
          <p:nvPr/>
        </p:nvSpPr>
        <p:spPr>
          <a:xfrm>
            <a:off x="415874" y="315196"/>
            <a:ext cx="11360252" cy="6227608"/>
          </a:xfrm>
          <a:prstGeom prst="frame">
            <a:avLst>
              <a:gd name="adj1" fmla="val 1337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E5DD7C0-C1A4-405B-B428-2E9BDECAA3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64" y="3525604"/>
            <a:ext cx="12192001" cy="4165600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3CACB3C2-D821-4101-B90A-9C2AABF298F8}"/>
              </a:ext>
            </a:extLst>
          </p:cNvPr>
          <p:cNvGrpSpPr/>
          <p:nvPr/>
        </p:nvGrpSpPr>
        <p:grpSpPr>
          <a:xfrm>
            <a:off x="4449445" y="1249596"/>
            <a:ext cx="3293110" cy="0"/>
            <a:chOff x="4469765" y="1429639"/>
            <a:chExt cx="3293110" cy="0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9020525F-C13A-4168-9E7A-60744B01B65D}"/>
                </a:ext>
              </a:extLst>
            </p:cNvPr>
            <p:cNvCxnSpPr>
              <a:cxnSpLocks/>
            </p:cNvCxnSpPr>
            <p:nvPr/>
          </p:nvCxnSpPr>
          <p:spPr>
            <a:xfrm>
              <a:off x="6959600" y="1429639"/>
              <a:ext cx="803275" cy="0"/>
            </a:xfrm>
            <a:prstGeom prst="line">
              <a:avLst/>
            </a:prstGeom>
            <a:ln w="15875">
              <a:gradFill>
                <a:gsLst>
                  <a:gs pos="0">
                    <a:srgbClr val="165878"/>
                  </a:gs>
                  <a:gs pos="100000">
                    <a:srgbClr val="165878">
                      <a:alpha val="0"/>
                    </a:srgbClr>
                  </a:gs>
                </a:gsLst>
                <a:lin ang="0" scaled="0"/>
              </a:gradFill>
              <a:head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7C81332E-CDAD-457A-A3CB-0274573F85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69765" y="1429639"/>
              <a:ext cx="803275" cy="0"/>
            </a:xfrm>
            <a:prstGeom prst="line">
              <a:avLst/>
            </a:prstGeom>
            <a:ln w="15875">
              <a:gradFill>
                <a:gsLst>
                  <a:gs pos="0">
                    <a:srgbClr val="165878"/>
                  </a:gs>
                  <a:gs pos="100000">
                    <a:srgbClr val="165878">
                      <a:alpha val="0"/>
                    </a:srgbClr>
                  </a:gs>
                </a:gsLst>
                <a:lin ang="0" scaled="0"/>
              </a:gradFill>
              <a:head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F367B8E4-4F9A-4D07-A4CB-A95FF4369A35}"/>
              </a:ext>
            </a:extLst>
          </p:cNvPr>
          <p:cNvSpPr txBox="1"/>
          <p:nvPr/>
        </p:nvSpPr>
        <p:spPr>
          <a:xfrm>
            <a:off x="5372057" y="961564"/>
            <a:ext cx="14401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zh-CN" sz="4400" spc="300" dirty="0">
                <a:solidFill>
                  <a:srgbClr val="276482"/>
                </a:solidFill>
                <a:latin typeface="Agency FB" panose="020B0503020202020204" pitchFamily="34" charset="0"/>
                <a:cs typeface="+mn-ea"/>
                <a:sym typeface="+mn-lt"/>
              </a:rPr>
              <a:t>2021</a:t>
            </a:r>
            <a:endParaRPr lang="zh-CN" altLang="en-US" sz="4400" spc="300" dirty="0">
              <a:solidFill>
                <a:srgbClr val="276482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571878C-B65F-4D25-9A1D-45FE5BCE3178}"/>
              </a:ext>
            </a:extLst>
          </p:cNvPr>
          <p:cNvSpPr txBox="1"/>
          <p:nvPr/>
        </p:nvSpPr>
        <p:spPr>
          <a:xfrm>
            <a:off x="1685262" y="1592004"/>
            <a:ext cx="88214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spc="600" dirty="0">
                <a:solidFill>
                  <a:srgbClr val="276482"/>
                </a:solidFill>
                <a:cs typeface="+mn-ea"/>
                <a:sym typeface="+mn-lt"/>
              </a:rPr>
              <a:t>谢谢观看</a:t>
            </a: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942D890A-71EB-486C-9FE0-FB4A1E6622F8}"/>
              </a:ext>
            </a:extLst>
          </p:cNvPr>
          <p:cNvCxnSpPr>
            <a:cxnSpLocks/>
          </p:cNvCxnSpPr>
          <p:nvPr/>
        </p:nvCxnSpPr>
        <p:spPr>
          <a:xfrm>
            <a:off x="1685262" y="2708920"/>
            <a:ext cx="8784976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bg1">
                    <a:alpha val="58000"/>
                  </a:schemeClr>
                </a:gs>
                <a:gs pos="75000">
                  <a:srgbClr val="6C95AA"/>
                </a:gs>
                <a:gs pos="25000">
                  <a:srgbClr val="8DADBD"/>
                </a:gs>
                <a:gs pos="50000">
                  <a:srgbClr val="276482"/>
                </a:gs>
                <a:gs pos="100000">
                  <a:schemeClr val="bg1">
                    <a:alpha val="55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75D62009-FF7E-49BA-A6FE-0AF807EFCB6D}"/>
              </a:ext>
            </a:extLst>
          </p:cNvPr>
          <p:cNvSpPr txBox="1"/>
          <p:nvPr/>
        </p:nvSpPr>
        <p:spPr>
          <a:xfrm>
            <a:off x="1919536" y="2780928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DEDICATED COMPANY FOR THE FIRST QUARTER WORK REPORT BUSINESS REPORT COMPANY DEDICATED COMPANY FOR THE FIRST QUARTER WORK REPORT BUSINESS REPORT</a:t>
            </a:r>
            <a:endParaRPr lang="zh-CN" altLang="en-US" sz="9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2002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7786">
        <p:random/>
      </p:transition>
    </mc:Choice>
    <mc:Fallback xmlns="" xmlns:a16="http://schemas.microsoft.com/office/drawing/2014/main" xmlns:a14="http://schemas.microsoft.com/office/drawing/2010/main">
      <p:transition spd="slow" advTm="778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4" grpId="0"/>
      <p:bldP spid="15" grpId="0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图文框 44">
            <a:extLst>
              <a:ext uri="{FF2B5EF4-FFF2-40B4-BE49-F238E27FC236}">
                <a16:creationId xmlns:a16="http://schemas.microsoft.com/office/drawing/2014/main" id="{F8017D2E-3CF0-49F9-9BA0-B37709756DC7}"/>
              </a:ext>
            </a:extLst>
          </p:cNvPr>
          <p:cNvSpPr/>
          <p:nvPr/>
        </p:nvSpPr>
        <p:spPr>
          <a:xfrm>
            <a:off x="415874" y="315196"/>
            <a:ext cx="11360252" cy="6227608"/>
          </a:xfrm>
          <a:prstGeom prst="frame">
            <a:avLst>
              <a:gd name="adj1" fmla="val 1337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1F328699-C61E-4D37-8518-848E40F150FC}"/>
              </a:ext>
            </a:extLst>
          </p:cNvPr>
          <p:cNvCxnSpPr>
            <a:cxnSpLocks/>
          </p:cNvCxnSpPr>
          <p:nvPr/>
        </p:nvCxnSpPr>
        <p:spPr>
          <a:xfrm>
            <a:off x="8040216" y="1510010"/>
            <a:ext cx="803275" cy="0"/>
          </a:xfrm>
          <a:prstGeom prst="line">
            <a:avLst/>
          </a:prstGeom>
          <a:ln w="15875">
            <a:gradFill>
              <a:gsLst>
                <a:gs pos="0">
                  <a:srgbClr val="165878"/>
                </a:gs>
                <a:gs pos="100000">
                  <a:srgbClr val="165878">
                    <a:alpha val="0"/>
                  </a:srgbClr>
                </a:gs>
              </a:gsLst>
              <a:lin ang="0" scaled="0"/>
            </a:gra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D5D38118-9662-47D3-97BC-5F982AF210CC}"/>
              </a:ext>
            </a:extLst>
          </p:cNvPr>
          <p:cNvCxnSpPr>
            <a:cxnSpLocks/>
          </p:cNvCxnSpPr>
          <p:nvPr/>
        </p:nvCxnSpPr>
        <p:spPr>
          <a:xfrm flipH="1">
            <a:off x="3287688" y="1510010"/>
            <a:ext cx="803275" cy="0"/>
          </a:xfrm>
          <a:prstGeom prst="line">
            <a:avLst/>
          </a:prstGeom>
          <a:ln w="15875">
            <a:gradFill>
              <a:gsLst>
                <a:gs pos="0">
                  <a:srgbClr val="165878"/>
                </a:gs>
                <a:gs pos="100000">
                  <a:srgbClr val="165878">
                    <a:alpha val="0"/>
                  </a:srgbClr>
                </a:gs>
              </a:gsLst>
              <a:lin ang="0" scaled="0"/>
            </a:gra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8">
            <a:extLst>
              <a:ext uri="{FF2B5EF4-FFF2-40B4-BE49-F238E27FC236}">
                <a16:creationId xmlns:a16="http://schemas.microsoft.com/office/drawing/2014/main" id="{6AF76052-7D8E-4113-907D-F2878AD677A9}"/>
              </a:ext>
            </a:extLst>
          </p:cNvPr>
          <p:cNvSpPr txBox="1"/>
          <p:nvPr/>
        </p:nvSpPr>
        <p:spPr>
          <a:xfrm>
            <a:off x="4151784" y="1196752"/>
            <a:ext cx="3888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spc="400" dirty="0">
                <a:solidFill>
                  <a:srgbClr val="276482"/>
                </a:solidFill>
                <a:latin typeface="+mn-ea"/>
              </a:rPr>
              <a:t>CONTENTS</a:t>
            </a:r>
            <a:endParaRPr lang="zh-CN" altLang="en-US" sz="3200" spc="400" dirty="0">
              <a:solidFill>
                <a:srgbClr val="276482"/>
              </a:solidFill>
              <a:latin typeface="+mn-ea"/>
            </a:endParaRPr>
          </a:p>
        </p:txBody>
      </p: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64DB032B-A31E-4CD0-B118-577BAA7A6D4A}"/>
              </a:ext>
            </a:extLst>
          </p:cNvPr>
          <p:cNvGrpSpPr/>
          <p:nvPr/>
        </p:nvGrpSpPr>
        <p:grpSpPr>
          <a:xfrm>
            <a:off x="1993184" y="2906338"/>
            <a:ext cx="1241570" cy="1241570"/>
            <a:chOff x="1964824" y="2808214"/>
            <a:chExt cx="1241570" cy="1241570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4055D02E-8C2F-4477-9055-B7D00DD261B0}"/>
                </a:ext>
              </a:extLst>
            </p:cNvPr>
            <p:cNvGrpSpPr/>
            <p:nvPr/>
          </p:nvGrpSpPr>
          <p:grpSpPr>
            <a:xfrm>
              <a:off x="2063551" y="2906941"/>
              <a:ext cx="1044116" cy="1044116"/>
              <a:chOff x="2063552" y="2906942"/>
              <a:chExt cx="1044116" cy="1044116"/>
            </a:xfrm>
          </p:grpSpPr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142B5230-9C96-46D9-88AA-B278BE87F94C}"/>
                  </a:ext>
                </a:extLst>
              </p:cNvPr>
              <p:cNvSpPr/>
              <p:nvPr/>
            </p:nvSpPr>
            <p:spPr>
              <a:xfrm>
                <a:off x="2063552" y="2906942"/>
                <a:ext cx="1044116" cy="1044116"/>
              </a:xfrm>
              <a:prstGeom prst="ellipse">
                <a:avLst/>
              </a:prstGeom>
              <a:noFill/>
              <a:ln w="19050">
                <a:solidFill>
                  <a:srgbClr val="27648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pic>
            <p:nvPicPr>
              <p:cNvPr id="53" name="图片 52">
                <a:extLst>
                  <a:ext uri="{FF2B5EF4-FFF2-40B4-BE49-F238E27FC236}">
                    <a16:creationId xmlns:a16="http://schemas.microsoft.com/office/drawing/2014/main" id="{CDF71598-8C11-4D6E-A23D-DF1C893D4D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391085" y="3232722"/>
                <a:ext cx="389049" cy="392555"/>
              </a:xfrm>
              <a:prstGeom prst="rect">
                <a:avLst/>
              </a:prstGeom>
            </p:spPr>
          </p:pic>
        </p:grp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CD728784-CE55-448E-B48C-979BCD4C366A}"/>
                </a:ext>
              </a:extLst>
            </p:cNvPr>
            <p:cNvSpPr/>
            <p:nvPr/>
          </p:nvSpPr>
          <p:spPr>
            <a:xfrm>
              <a:off x="1964824" y="2808214"/>
              <a:ext cx="1241570" cy="1241570"/>
            </a:xfrm>
            <a:prstGeom prst="ellipse">
              <a:avLst/>
            </a:prstGeom>
            <a:noFill/>
            <a:ln w="9525">
              <a:solidFill>
                <a:srgbClr val="27648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022BD8EC-AACF-4645-AFB3-C250523D8BAA}"/>
              </a:ext>
            </a:extLst>
          </p:cNvPr>
          <p:cNvGrpSpPr/>
          <p:nvPr/>
        </p:nvGrpSpPr>
        <p:grpSpPr>
          <a:xfrm>
            <a:off x="4333446" y="2906339"/>
            <a:ext cx="1241570" cy="1241570"/>
            <a:chOff x="4305086" y="2808215"/>
            <a:chExt cx="1241570" cy="1241570"/>
          </a:xfrm>
        </p:grpSpPr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2EF70508-928E-4CEC-8A51-F8EF7FC724BC}"/>
                </a:ext>
              </a:extLst>
            </p:cNvPr>
            <p:cNvGrpSpPr/>
            <p:nvPr/>
          </p:nvGrpSpPr>
          <p:grpSpPr>
            <a:xfrm>
              <a:off x="4403813" y="2906942"/>
              <a:ext cx="1044116" cy="1044116"/>
              <a:chOff x="4403813" y="2906942"/>
              <a:chExt cx="1044116" cy="1044116"/>
            </a:xfrm>
          </p:grpSpPr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E4B66178-9F62-4E8B-98C6-CED216ABB3E4}"/>
                  </a:ext>
                </a:extLst>
              </p:cNvPr>
              <p:cNvSpPr/>
              <p:nvPr/>
            </p:nvSpPr>
            <p:spPr>
              <a:xfrm>
                <a:off x="4403813" y="2906942"/>
                <a:ext cx="1044116" cy="1044116"/>
              </a:xfrm>
              <a:prstGeom prst="ellipse">
                <a:avLst/>
              </a:prstGeom>
              <a:noFill/>
              <a:ln w="19050">
                <a:solidFill>
                  <a:srgbClr val="27648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pic>
            <p:nvPicPr>
              <p:cNvPr id="58" name="图片 57">
                <a:extLst>
                  <a:ext uri="{FF2B5EF4-FFF2-40B4-BE49-F238E27FC236}">
                    <a16:creationId xmlns:a16="http://schemas.microsoft.com/office/drawing/2014/main" id="{AAD14A29-5832-4DE5-BECF-65ADDD177F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749681" y="3256072"/>
                <a:ext cx="352381" cy="345856"/>
              </a:xfrm>
              <a:prstGeom prst="rect">
                <a:avLst/>
              </a:prstGeom>
            </p:spPr>
          </p:pic>
        </p:grp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B54C94D8-3444-47DB-BDCF-FA17D6C273E4}"/>
                </a:ext>
              </a:extLst>
            </p:cNvPr>
            <p:cNvSpPr/>
            <p:nvPr/>
          </p:nvSpPr>
          <p:spPr>
            <a:xfrm>
              <a:off x="4305086" y="2808215"/>
              <a:ext cx="1241570" cy="1241570"/>
            </a:xfrm>
            <a:prstGeom prst="ellipse">
              <a:avLst/>
            </a:prstGeom>
            <a:noFill/>
            <a:ln w="9525">
              <a:solidFill>
                <a:srgbClr val="27648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BF07E11B-637B-4596-AA82-65C1C306DF86}"/>
              </a:ext>
            </a:extLst>
          </p:cNvPr>
          <p:cNvGrpSpPr/>
          <p:nvPr/>
        </p:nvGrpSpPr>
        <p:grpSpPr>
          <a:xfrm>
            <a:off x="6673707" y="2906337"/>
            <a:ext cx="1241570" cy="1241570"/>
            <a:chOff x="6645347" y="2808213"/>
            <a:chExt cx="1241570" cy="1241570"/>
          </a:xfrm>
        </p:grpSpPr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id="{80B45C91-2742-46C1-8A2E-6A2858D2B27E}"/>
                </a:ext>
              </a:extLst>
            </p:cNvPr>
            <p:cNvGrpSpPr/>
            <p:nvPr/>
          </p:nvGrpSpPr>
          <p:grpSpPr>
            <a:xfrm>
              <a:off x="6744074" y="2906942"/>
              <a:ext cx="1044116" cy="1044116"/>
              <a:chOff x="6744074" y="2906942"/>
              <a:chExt cx="1044116" cy="1044116"/>
            </a:xfrm>
          </p:grpSpPr>
          <p:sp>
            <p:nvSpPr>
              <p:cNvPr id="62" name="椭圆 61">
                <a:extLst>
                  <a:ext uri="{FF2B5EF4-FFF2-40B4-BE49-F238E27FC236}">
                    <a16:creationId xmlns:a16="http://schemas.microsoft.com/office/drawing/2014/main" id="{7D454755-BEE1-47AF-8AC8-B10B96146119}"/>
                  </a:ext>
                </a:extLst>
              </p:cNvPr>
              <p:cNvSpPr/>
              <p:nvPr/>
            </p:nvSpPr>
            <p:spPr>
              <a:xfrm>
                <a:off x="6744074" y="2906942"/>
                <a:ext cx="1044116" cy="1044116"/>
              </a:xfrm>
              <a:prstGeom prst="ellipse">
                <a:avLst/>
              </a:prstGeom>
              <a:noFill/>
              <a:ln w="19050">
                <a:solidFill>
                  <a:srgbClr val="27648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pic>
            <p:nvPicPr>
              <p:cNvPr id="63" name="图片 62">
                <a:extLst>
                  <a:ext uri="{FF2B5EF4-FFF2-40B4-BE49-F238E27FC236}">
                    <a16:creationId xmlns:a16="http://schemas.microsoft.com/office/drawing/2014/main" id="{88E132BF-BAD9-48AD-969E-2CB2E4FED4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077688" y="3287250"/>
                <a:ext cx="376888" cy="283500"/>
              </a:xfrm>
              <a:prstGeom prst="rect">
                <a:avLst/>
              </a:prstGeom>
            </p:spPr>
          </p:pic>
        </p:grp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E3E5EC7A-F34C-4ABD-AEC4-C899D16169CD}"/>
                </a:ext>
              </a:extLst>
            </p:cNvPr>
            <p:cNvSpPr/>
            <p:nvPr/>
          </p:nvSpPr>
          <p:spPr>
            <a:xfrm>
              <a:off x="6645347" y="2808213"/>
              <a:ext cx="1241570" cy="1241570"/>
            </a:xfrm>
            <a:prstGeom prst="ellipse">
              <a:avLst/>
            </a:prstGeom>
            <a:noFill/>
            <a:ln w="9525">
              <a:solidFill>
                <a:srgbClr val="27648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sp>
        <p:nvSpPr>
          <p:cNvPr id="69" name="文本框 32">
            <a:extLst>
              <a:ext uri="{FF2B5EF4-FFF2-40B4-BE49-F238E27FC236}">
                <a16:creationId xmlns:a16="http://schemas.microsoft.com/office/drawing/2014/main" id="{D4ED3309-D9BD-4C83-8BFA-C8DC889B46B8}"/>
              </a:ext>
            </a:extLst>
          </p:cNvPr>
          <p:cNvSpPr txBox="1"/>
          <p:nvPr/>
        </p:nvSpPr>
        <p:spPr>
          <a:xfrm>
            <a:off x="1977215" y="4386843"/>
            <a:ext cx="1273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pc="2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Part01</a:t>
            </a:r>
            <a:endParaRPr lang="zh-CN" altLang="en-US" spc="200" dirty="0">
              <a:solidFill>
                <a:srgbClr val="27648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70" name="文本框 33">
            <a:extLst>
              <a:ext uri="{FF2B5EF4-FFF2-40B4-BE49-F238E27FC236}">
                <a16:creationId xmlns:a16="http://schemas.microsoft.com/office/drawing/2014/main" id="{FE12EB38-229F-46BD-A717-BBA7FCB62FF2}"/>
              </a:ext>
            </a:extLst>
          </p:cNvPr>
          <p:cNvSpPr txBox="1"/>
          <p:nvPr/>
        </p:nvSpPr>
        <p:spPr>
          <a:xfrm>
            <a:off x="4317480" y="4386843"/>
            <a:ext cx="1273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pc="2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Part02</a:t>
            </a:r>
            <a:endParaRPr lang="zh-CN" altLang="en-US" spc="200" dirty="0">
              <a:solidFill>
                <a:srgbClr val="27648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71" name="文本框 34">
            <a:extLst>
              <a:ext uri="{FF2B5EF4-FFF2-40B4-BE49-F238E27FC236}">
                <a16:creationId xmlns:a16="http://schemas.microsoft.com/office/drawing/2014/main" id="{259AD910-D8A5-4B69-843F-1826888EB5B3}"/>
              </a:ext>
            </a:extLst>
          </p:cNvPr>
          <p:cNvSpPr txBox="1"/>
          <p:nvPr/>
        </p:nvSpPr>
        <p:spPr>
          <a:xfrm>
            <a:off x="6692481" y="4386843"/>
            <a:ext cx="1345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pc="2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Part03</a:t>
            </a:r>
            <a:endParaRPr lang="zh-CN" altLang="en-US" spc="200" dirty="0">
              <a:solidFill>
                <a:srgbClr val="27648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73" name="文本框 36">
            <a:extLst>
              <a:ext uri="{FF2B5EF4-FFF2-40B4-BE49-F238E27FC236}">
                <a16:creationId xmlns:a16="http://schemas.microsoft.com/office/drawing/2014/main" id="{03B92757-7E09-4401-A272-F6BEFA6F1E5B}"/>
              </a:ext>
            </a:extLst>
          </p:cNvPr>
          <p:cNvSpPr txBox="1"/>
          <p:nvPr/>
        </p:nvSpPr>
        <p:spPr>
          <a:xfrm>
            <a:off x="1605854" y="4894140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软件需求</a:t>
            </a:r>
          </a:p>
        </p:txBody>
      </p:sp>
      <p:sp>
        <p:nvSpPr>
          <p:cNvPr id="74" name="文本框 37">
            <a:extLst>
              <a:ext uri="{FF2B5EF4-FFF2-40B4-BE49-F238E27FC236}">
                <a16:creationId xmlns:a16="http://schemas.microsoft.com/office/drawing/2014/main" id="{02BA5889-EEED-4D5E-88F1-A913C67AED3D}"/>
              </a:ext>
            </a:extLst>
          </p:cNvPr>
          <p:cNvSpPr txBox="1"/>
          <p:nvPr/>
        </p:nvSpPr>
        <p:spPr>
          <a:xfrm>
            <a:off x="3972458" y="4831595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项目计划</a:t>
            </a:r>
          </a:p>
        </p:txBody>
      </p:sp>
      <p:sp>
        <p:nvSpPr>
          <p:cNvPr id="75" name="文本框 38">
            <a:extLst>
              <a:ext uri="{FF2B5EF4-FFF2-40B4-BE49-F238E27FC236}">
                <a16:creationId xmlns:a16="http://schemas.microsoft.com/office/drawing/2014/main" id="{1CE4F4BC-22E9-44FF-8EB7-7DE116B4A606}"/>
              </a:ext>
            </a:extLst>
          </p:cNvPr>
          <p:cNvSpPr txBox="1"/>
          <p:nvPr/>
        </p:nvSpPr>
        <p:spPr>
          <a:xfrm>
            <a:off x="6339062" y="4831595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目前成果</a:t>
            </a:r>
          </a:p>
        </p:txBody>
      </p:sp>
      <p:sp>
        <p:nvSpPr>
          <p:cNvPr id="77" name="矩形: 圆角 40">
            <a:extLst>
              <a:ext uri="{FF2B5EF4-FFF2-40B4-BE49-F238E27FC236}">
                <a16:creationId xmlns:a16="http://schemas.microsoft.com/office/drawing/2014/main" id="{D38C8479-7276-460D-9B26-CACB54F2C8B1}"/>
              </a:ext>
            </a:extLst>
          </p:cNvPr>
          <p:cNvSpPr/>
          <p:nvPr/>
        </p:nvSpPr>
        <p:spPr>
          <a:xfrm flipV="1">
            <a:off x="2419444" y="5614901"/>
            <a:ext cx="389049" cy="45719"/>
          </a:xfrm>
          <a:prstGeom prst="roundRect">
            <a:avLst>
              <a:gd name="adj" fmla="val 50000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78" name="矩形: 圆角 41">
            <a:extLst>
              <a:ext uri="{FF2B5EF4-FFF2-40B4-BE49-F238E27FC236}">
                <a16:creationId xmlns:a16="http://schemas.microsoft.com/office/drawing/2014/main" id="{F2C1527D-FA57-4174-B5BC-A62098204AAA}"/>
              </a:ext>
            </a:extLst>
          </p:cNvPr>
          <p:cNvSpPr/>
          <p:nvPr/>
        </p:nvSpPr>
        <p:spPr>
          <a:xfrm flipV="1">
            <a:off x="4775495" y="5614901"/>
            <a:ext cx="389049" cy="45719"/>
          </a:xfrm>
          <a:prstGeom prst="roundRect">
            <a:avLst>
              <a:gd name="adj" fmla="val 50000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79" name="矩形: 圆角 42">
            <a:extLst>
              <a:ext uri="{FF2B5EF4-FFF2-40B4-BE49-F238E27FC236}">
                <a16:creationId xmlns:a16="http://schemas.microsoft.com/office/drawing/2014/main" id="{7580A915-9FFD-4F52-B03F-20B2E8FB080A}"/>
              </a:ext>
            </a:extLst>
          </p:cNvPr>
          <p:cNvSpPr/>
          <p:nvPr/>
        </p:nvSpPr>
        <p:spPr>
          <a:xfrm flipV="1">
            <a:off x="7131546" y="5614901"/>
            <a:ext cx="389049" cy="45719"/>
          </a:xfrm>
          <a:prstGeom prst="roundRect">
            <a:avLst>
              <a:gd name="adj" fmla="val 50000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302CCD0E-F073-4303-A8EA-0110FEF01E3A}"/>
              </a:ext>
            </a:extLst>
          </p:cNvPr>
          <p:cNvGrpSpPr/>
          <p:nvPr/>
        </p:nvGrpSpPr>
        <p:grpSpPr>
          <a:xfrm>
            <a:off x="9192344" y="2915785"/>
            <a:ext cx="1241570" cy="1241570"/>
            <a:chOff x="8985608" y="2808213"/>
            <a:chExt cx="1241570" cy="1241570"/>
          </a:xfrm>
        </p:grpSpPr>
        <p:grpSp>
          <p:nvGrpSpPr>
            <p:cNvPr id="85" name="组合 84">
              <a:extLst>
                <a:ext uri="{FF2B5EF4-FFF2-40B4-BE49-F238E27FC236}">
                  <a16:creationId xmlns:a16="http://schemas.microsoft.com/office/drawing/2014/main" id="{89BF2800-3FDF-41D8-B4C7-BFB604518910}"/>
                </a:ext>
              </a:extLst>
            </p:cNvPr>
            <p:cNvGrpSpPr/>
            <p:nvPr/>
          </p:nvGrpSpPr>
          <p:grpSpPr>
            <a:xfrm>
              <a:off x="9084334" y="2906942"/>
              <a:ext cx="1044116" cy="1044116"/>
              <a:chOff x="9084334" y="2906942"/>
              <a:chExt cx="1044116" cy="1044116"/>
            </a:xfrm>
          </p:grpSpPr>
          <p:sp>
            <p:nvSpPr>
              <p:cNvPr id="87" name="椭圆 86">
                <a:extLst>
                  <a:ext uri="{FF2B5EF4-FFF2-40B4-BE49-F238E27FC236}">
                    <a16:creationId xmlns:a16="http://schemas.microsoft.com/office/drawing/2014/main" id="{79344A6C-8B9D-478E-8B8B-CD95CEA40110}"/>
                  </a:ext>
                </a:extLst>
              </p:cNvPr>
              <p:cNvSpPr/>
              <p:nvPr/>
            </p:nvSpPr>
            <p:spPr>
              <a:xfrm>
                <a:off x="9084334" y="2906942"/>
                <a:ext cx="1044116" cy="1044116"/>
              </a:xfrm>
              <a:prstGeom prst="ellipse">
                <a:avLst/>
              </a:prstGeom>
              <a:noFill/>
              <a:ln w="19050">
                <a:solidFill>
                  <a:srgbClr val="27648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pic>
            <p:nvPicPr>
              <p:cNvPr id="88" name="图片 87">
                <a:extLst>
                  <a:ext uri="{FF2B5EF4-FFF2-40B4-BE49-F238E27FC236}">
                    <a16:creationId xmlns:a16="http://schemas.microsoft.com/office/drawing/2014/main" id="{CCB4A6C2-7E8A-4D5B-80D5-E16FD0373D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9419144" y="3225389"/>
                <a:ext cx="381771" cy="407223"/>
              </a:xfrm>
              <a:prstGeom prst="rect">
                <a:avLst/>
              </a:prstGeom>
            </p:spPr>
          </p:pic>
        </p:grpSp>
        <p:sp>
          <p:nvSpPr>
            <p:cNvPr id="86" name="椭圆 85">
              <a:extLst>
                <a:ext uri="{FF2B5EF4-FFF2-40B4-BE49-F238E27FC236}">
                  <a16:creationId xmlns:a16="http://schemas.microsoft.com/office/drawing/2014/main" id="{CEA40C7C-69E4-4BD4-ADF3-DBB994277ABB}"/>
                </a:ext>
              </a:extLst>
            </p:cNvPr>
            <p:cNvSpPr/>
            <p:nvPr/>
          </p:nvSpPr>
          <p:spPr>
            <a:xfrm>
              <a:off x="8985608" y="2808213"/>
              <a:ext cx="1241570" cy="1241570"/>
            </a:xfrm>
            <a:prstGeom prst="ellipse">
              <a:avLst/>
            </a:prstGeom>
            <a:noFill/>
            <a:ln w="9525">
              <a:solidFill>
                <a:srgbClr val="27648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sp>
        <p:nvSpPr>
          <p:cNvPr id="89" name="文本框 35">
            <a:extLst>
              <a:ext uri="{FF2B5EF4-FFF2-40B4-BE49-F238E27FC236}">
                <a16:creationId xmlns:a16="http://schemas.microsoft.com/office/drawing/2014/main" id="{7F6AC720-8960-48A7-92A7-165EDFAABAF8}"/>
              </a:ext>
            </a:extLst>
          </p:cNvPr>
          <p:cNvSpPr txBox="1"/>
          <p:nvPr/>
        </p:nvSpPr>
        <p:spPr>
          <a:xfrm>
            <a:off x="9140375" y="4396291"/>
            <a:ext cx="1345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pc="2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Part04</a:t>
            </a:r>
            <a:endParaRPr lang="zh-CN" altLang="en-US" spc="200" dirty="0">
              <a:solidFill>
                <a:srgbClr val="27648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90" name="矩形: 圆角 43">
            <a:extLst>
              <a:ext uri="{FF2B5EF4-FFF2-40B4-BE49-F238E27FC236}">
                <a16:creationId xmlns:a16="http://schemas.microsoft.com/office/drawing/2014/main" id="{D990E936-7489-4F01-AEF2-4548091E1196}"/>
              </a:ext>
            </a:extLst>
          </p:cNvPr>
          <p:cNvSpPr/>
          <p:nvPr/>
        </p:nvSpPr>
        <p:spPr>
          <a:xfrm flipV="1">
            <a:off x="9650545" y="5614901"/>
            <a:ext cx="389049" cy="45719"/>
          </a:xfrm>
          <a:prstGeom prst="roundRect">
            <a:avLst>
              <a:gd name="adj" fmla="val 50000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91" name="文本框 39">
            <a:extLst>
              <a:ext uri="{FF2B5EF4-FFF2-40B4-BE49-F238E27FC236}">
                <a16:creationId xmlns:a16="http://schemas.microsoft.com/office/drawing/2014/main" id="{895A67B7-6176-45DC-AECA-EFF961FD4026}"/>
              </a:ext>
            </a:extLst>
          </p:cNvPr>
          <p:cNvSpPr txBox="1"/>
          <p:nvPr/>
        </p:nvSpPr>
        <p:spPr>
          <a:xfrm>
            <a:off x="8893357" y="4831595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后期计划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90153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4650">
        <p:random/>
      </p:transition>
    </mc:Choice>
    <mc:Fallback xmlns="" xmlns:a16="http://schemas.microsoft.com/office/drawing/2014/main" xmlns:a14="http://schemas.microsoft.com/office/drawing/2010/main">
      <p:transition spd="slow" advTm="1465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3" presetClass="entr" presetSubtype="27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3" presetClass="entr" presetSubtype="27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3" presetClass="entr" presetSubtype="27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3" presetClass="entr" presetSubtype="27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8" grpId="0"/>
      <p:bldP spid="69" grpId="0"/>
      <p:bldP spid="70" grpId="0"/>
      <p:bldP spid="71" grpId="0"/>
      <p:bldP spid="73" grpId="0"/>
      <p:bldP spid="74" grpId="0"/>
      <p:bldP spid="75" grpId="0"/>
      <p:bldP spid="77" grpId="0" animBg="1"/>
      <p:bldP spid="78" grpId="0" animBg="1"/>
      <p:bldP spid="79" grpId="0" animBg="1"/>
      <p:bldP spid="89" grpId="0"/>
      <p:bldP spid="90" grpId="0" animBg="1"/>
      <p:bldP spid="9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任意多边形: 形状 48">
            <a:extLst>
              <a:ext uri="{FF2B5EF4-FFF2-40B4-BE49-F238E27FC236}">
                <a16:creationId xmlns:a16="http://schemas.microsoft.com/office/drawing/2014/main" id="{4387162A-B7E7-471A-949C-AF80B3B671EB}"/>
              </a:ext>
            </a:extLst>
          </p:cNvPr>
          <p:cNvSpPr/>
          <p:nvPr/>
        </p:nvSpPr>
        <p:spPr>
          <a:xfrm>
            <a:off x="0" y="1521944"/>
            <a:ext cx="12192000" cy="4343395"/>
          </a:xfrm>
          <a:custGeom>
            <a:avLst/>
            <a:gdLst>
              <a:gd name="connsiteX0" fmla="*/ 0 w 12192000"/>
              <a:gd name="connsiteY0" fmla="*/ 0 h 4343395"/>
              <a:gd name="connsiteX1" fmla="*/ 5942936 w 12192000"/>
              <a:gd name="connsiteY1" fmla="*/ 0 h 4343395"/>
              <a:gd name="connsiteX2" fmla="*/ 6096000 w 12192000"/>
              <a:gd name="connsiteY2" fmla="*/ 192835 h 4343395"/>
              <a:gd name="connsiteX3" fmla="*/ 6249064 w 12192000"/>
              <a:gd name="connsiteY3" fmla="*/ 0 h 4343395"/>
              <a:gd name="connsiteX4" fmla="*/ 12192000 w 12192000"/>
              <a:gd name="connsiteY4" fmla="*/ 0 h 4343395"/>
              <a:gd name="connsiteX5" fmla="*/ 12192000 w 12192000"/>
              <a:gd name="connsiteY5" fmla="*/ 4343395 h 4343395"/>
              <a:gd name="connsiteX6" fmla="*/ 0 w 12192000"/>
              <a:gd name="connsiteY6" fmla="*/ 4343395 h 4343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343395">
                <a:moveTo>
                  <a:pt x="0" y="0"/>
                </a:moveTo>
                <a:lnTo>
                  <a:pt x="5942936" y="0"/>
                </a:lnTo>
                <a:lnTo>
                  <a:pt x="6096000" y="192835"/>
                </a:lnTo>
                <a:lnTo>
                  <a:pt x="6249064" y="0"/>
                </a:lnTo>
                <a:lnTo>
                  <a:pt x="12192000" y="0"/>
                </a:lnTo>
                <a:lnTo>
                  <a:pt x="12192000" y="4343395"/>
                </a:lnTo>
                <a:lnTo>
                  <a:pt x="0" y="434339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96900" sx="102000" sy="102000" algn="ctr" rotWithShape="0">
              <a:srgbClr val="165878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9EC5A7F7-FCBE-43FC-96E3-0F720C615FCA}"/>
              </a:ext>
            </a:extLst>
          </p:cNvPr>
          <p:cNvGrpSpPr/>
          <p:nvPr/>
        </p:nvGrpSpPr>
        <p:grpSpPr>
          <a:xfrm>
            <a:off x="995907" y="2348880"/>
            <a:ext cx="864096" cy="864096"/>
            <a:chOff x="1703512" y="2348880"/>
            <a:chExt cx="864096" cy="864096"/>
          </a:xfrm>
        </p:grpSpPr>
        <p:sp>
          <p:nvSpPr>
            <p:cNvPr id="34" name="矩形: 圆角 1">
              <a:extLst>
                <a:ext uri="{FF2B5EF4-FFF2-40B4-BE49-F238E27FC236}">
                  <a16:creationId xmlns:a16="http://schemas.microsoft.com/office/drawing/2014/main" id="{856C4CF9-F204-4618-AAF9-875F07D08747}"/>
                </a:ext>
              </a:extLst>
            </p:cNvPr>
            <p:cNvSpPr/>
            <p:nvPr/>
          </p:nvSpPr>
          <p:spPr>
            <a:xfrm>
              <a:off x="1703512" y="2348880"/>
              <a:ext cx="864096" cy="864096"/>
            </a:xfrm>
            <a:prstGeom prst="roundRect">
              <a:avLst/>
            </a:prstGeom>
            <a:noFill/>
            <a:ln w="31750">
              <a:solidFill>
                <a:srgbClr val="255D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44F097E7-99EA-48E5-B80A-364D4B4EB2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36200" y="2609796"/>
              <a:ext cx="398720" cy="342264"/>
            </a:xfrm>
            <a:prstGeom prst="rect">
              <a:avLst/>
            </a:prstGeom>
          </p:spPr>
        </p:pic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B5219B4A-5395-4AD8-9E68-BF4DD9DC22D3}"/>
              </a:ext>
            </a:extLst>
          </p:cNvPr>
          <p:cNvGrpSpPr/>
          <p:nvPr/>
        </p:nvGrpSpPr>
        <p:grpSpPr>
          <a:xfrm>
            <a:off x="6240151" y="2348880"/>
            <a:ext cx="864096" cy="864096"/>
            <a:chOff x="6947756" y="2348880"/>
            <a:chExt cx="864096" cy="864096"/>
          </a:xfrm>
        </p:grpSpPr>
        <p:sp>
          <p:nvSpPr>
            <p:cNvPr id="37" name="矩形: 圆角 51">
              <a:extLst>
                <a:ext uri="{FF2B5EF4-FFF2-40B4-BE49-F238E27FC236}">
                  <a16:creationId xmlns:a16="http://schemas.microsoft.com/office/drawing/2014/main" id="{230542B7-B456-43C5-BAB8-56AA673C42A8}"/>
                </a:ext>
              </a:extLst>
            </p:cNvPr>
            <p:cNvSpPr/>
            <p:nvPr/>
          </p:nvSpPr>
          <p:spPr>
            <a:xfrm>
              <a:off x="6947756" y="2348880"/>
              <a:ext cx="864096" cy="864096"/>
            </a:xfrm>
            <a:prstGeom prst="roundRect">
              <a:avLst/>
            </a:prstGeom>
            <a:noFill/>
            <a:ln w="31750">
              <a:solidFill>
                <a:srgbClr val="255D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48DF85D4-7754-481F-8CA9-8D73194527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33114" y="2632928"/>
              <a:ext cx="293381" cy="296000"/>
            </a:xfrm>
            <a:prstGeom prst="rect">
              <a:avLst/>
            </a:prstGeom>
          </p:spPr>
        </p:pic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13AD25E3-3A47-4B8E-BA2E-68475998D9CC}"/>
              </a:ext>
            </a:extLst>
          </p:cNvPr>
          <p:cNvGrpSpPr/>
          <p:nvPr/>
        </p:nvGrpSpPr>
        <p:grpSpPr>
          <a:xfrm>
            <a:off x="995907" y="4293096"/>
            <a:ext cx="864096" cy="864096"/>
            <a:chOff x="1703512" y="4293096"/>
            <a:chExt cx="864096" cy="864096"/>
          </a:xfrm>
        </p:grpSpPr>
        <p:sp>
          <p:nvSpPr>
            <p:cNvPr id="40" name="矩形: 圆角 49">
              <a:extLst>
                <a:ext uri="{FF2B5EF4-FFF2-40B4-BE49-F238E27FC236}">
                  <a16:creationId xmlns:a16="http://schemas.microsoft.com/office/drawing/2014/main" id="{F5288335-E349-43CB-AA1E-3A0302754D58}"/>
                </a:ext>
              </a:extLst>
            </p:cNvPr>
            <p:cNvSpPr/>
            <p:nvPr/>
          </p:nvSpPr>
          <p:spPr>
            <a:xfrm>
              <a:off x="1703512" y="4293096"/>
              <a:ext cx="864096" cy="864096"/>
            </a:xfrm>
            <a:prstGeom prst="roundRect">
              <a:avLst/>
            </a:prstGeom>
            <a:noFill/>
            <a:ln w="31750">
              <a:solidFill>
                <a:srgbClr val="255D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pic>
          <p:nvPicPr>
            <p:cNvPr id="41" name="图片 40">
              <a:extLst>
                <a:ext uri="{FF2B5EF4-FFF2-40B4-BE49-F238E27FC236}">
                  <a16:creationId xmlns:a16="http://schemas.microsoft.com/office/drawing/2014/main" id="{CF3D6165-9A4E-4C21-AE59-3D83480F607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31484" y="4528356"/>
              <a:ext cx="408153" cy="393576"/>
            </a:xfrm>
            <a:prstGeom prst="rect">
              <a:avLst/>
            </a:prstGeom>
          </p:spPr>
        </p:pic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6E6C5436-4906-4951-A4F2-D83D8ECB8D88}"/>
              </a:ext>
            </a:extLst>
          </p:cNvPr>
          <p:cNvGrpSpPr/>
          <p:nvPr/>
        </p:nvGrpSpPr>
        <p:grpSpPr>
          <a:xfrm>
            <a:off x="6240151" y="4293096"/>
            <a:ext cx="864096" cy="864096"/>
            <a:chOff x="6947756" y="4293096"/>
            <a:chExt cx="864096" cy="864096"/>
          </a:xfrm>
        </p:grpSpPr>
        <p:sp>
          <p:nvSpPr>
            <p:cNvPr id="43" name="矩形: 圆角 53">
              <a:extLst>
                <a:ext uri="{FF2B5EF4-FFF2-40B4-BE49-F238E27FC236}">
                  <a16:creationId xmlns:a16="http://schemas.microsoft.com/office/drawing/2014/main" id="{D4D3333F-480A-4FD9-B920-A3F6D33DEF99}"/>
                </a:ext>
              </a:extLst>
            </p:cNvPr>
            <p:cNvSpPr/>
            <p:nvPr/>
          </p:nvSpPr>
          <p:spPr>
            <a:xfrm>
              <a:off x="6947756" y="4293096"/>
              <a:ext cx="864096" cy="864096"/>
            </a:xfrm>
            <a:prstGeom prst="roundRect">
              <a:avLst/>
            </a:prstGeom>
            <a:noFill/>
            <a:ln w="31750">
              <a:solidFill>
                <a:srgbClr val="255D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6B69C548-7923-4AA2-844E-8A15DECA8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168905" y="4566503"/>
              <a:ext cx="421798" cy="317282"/>
            </a:xfrm>
            <a:prstGeom prst="rect">
              <a:avLst/>
            </a:prstGeom>
          </p:spPr>
        </p:pic>
      </p:grpSp>
      <p:sp>
        <p:nvSpPr>
          <p:cNvPr id="45" name="文本框 57">
            <a:extLst>
              <a:ext uri="{FF2B5EF4-FFF2-40B4-BE49-F238E27FC236}">
                <a16:creationId xmlns:a16="http://schemas.microsoft.com/office/drawing/2014/main" id="{6907DB94-40E4-4918-8BA9-D0CADBFFD245}"/>
              </a:ext>
            </a:extLst>
          </p:cNvPr>
          <p:cNvSpPr txBox="1"/>
          <p:nvPr/>
        </p:nvSpPr>
        <p:spPr>
          <a:xfrm>
            <a:off x="2071824" y="2276872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55D79"/>
                </a:solidFill>
                <a:latin typeface="+mn-ea"/>
              </a:rPr>
              <a:t>添加标题</a:t>
            </a:r>
          </a:p>
        </p:txBody>
      </p:sp>
      <p:sp>
        <p:nvSpPr>
          <p:cNvPr id="46" name="文本框 58">
            <a:extLst>
              <a:ext uri="{FF2B5EF4-FFF2-40B4-BE49-F238E27FC236}">
                <a16:creationId xmlns:a16="http://schemas.microsoft.com/office/drawing/2014/main" id="{F4D7E7FB-31EA-441C-93CA-164BB3126153}"/>
              </a:ext>
            </a:extLst>
          </p:cNvPr>
          <p:cNvSpPr txBox="1"/>
          <p:nvPr/>
        </p:nvSpPr>
        <p:spPr>
          <a:xfrm>
            <a:off x="2049441" y="2738107"/>
            <a:ext cx="39053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单击此处添加标题内容，内容要与标题相符，单击此处。</a:t>
            </a:r>
          </a:p>
        </p:txBody>
      </p:sp>
      <p:sp>
        <p:nvSpPr>
          <p:cNvPr id="47" name="文本框 59">
            <a:extLst>
              <a:ext uri="{FF2B5EF4-FFF2-40B4-BE49-F238E27FC236}">
                <a16:creationId xmlns:a16="http://schemas.microsoft.com/office/drawing/2014/main" id="{72F8CB2A-9408-4256-BB4B-A576F9E1100E}"/>
              </a:ext>
            </a:extLst>
          </p:cNvPr>
          <p:cNvSpPr txBox="1"/>
          <p:nvPr/>
        </p:nvSpPr>
        <p:spPr>
          <a:xfrm>
            <a:off x="2071824" y="427782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55D79"/>
                </a:solidFill>
                <a:latin typeface="+mn-ea"/>
              </a:rPr>
              <a:t>添加标题</a:t>
            </a:r>
          </a:p>
        </p:txBody>
      </p:sp>
      <p:sp>
        <p:nvSpPr>
          <p:cNvPr id="48" name="文本框 60">
            <a:extLst>
              <a:ext uri="{FF2B5EF4-FFF2-40B4-BE49-F238E27FC236}">
                <a16:creationId xmlns:a16="http://schemas.microsoft.com/office/drawing/2014/main" id="{6A20DED4-7146-4A09-8075-E4439ADF04EA}"/>
              </a:ext>
            </a:extLst>
          </p:cNvPr>
          <p:cNvSpPr txBox="1"/>
          <p:nvPr/>
        </p:nvSpPr>
        <p:spPr>
          <a:xfrm>
            <a:off x="2049441" y="4739058"/>
            <a:ext cx="39053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单击此处添加标题内容，内容要与标题相符，单击此处。</a:t>
            </a:r>
          </a:p>
        </p:txBody>
      </p:sp>
      <p:sp>
        <p:nvSpPr>
          <p:cNvPr id="51" name="文本框 61">
            <a:extLst>
              <a:ext uri="{FF2B5EF4-FFF2-40B4-BE49-F238E27FC236}">
                <a16:creationId xmlns:a16="http://schemas.microsoft.com/office/drawing/2014/main" id="{E1C9EB1D-FF9C-44EC-AE3C-B4F34DAF7ADA}"/>
              </a:ext>
            </a:extLst>
          </p:cNvPr>
          <p:cNvSpPr txBox="1"/>
          <p:nvPr/>
        </p:nvSpPr>
        <p:spPr>
          <a:xfrm>
            <a:off x="7313124" y="2276872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55D79"/>
                </a:solidFill>
                <a:latin typeface="+mn-ea"/>
              </a:rPr>
              <a:t>添加标题</a:t>
            </a:r>
          </a:p>
        </p:txBody>
      </p:sp>
      <p:sp>
        <p:nvSpPr>
          <p:cNvPr id="53" name="文本框 62">
            <a:extLst>
              <a:ext uri="{FF2B5EF4-FFF2-40B4-BE49-F238E27FC236}">
                <a16:creationId xmlns:a16="http://schemas.microsoft.com/office/drawing/2014/main" id="{295AF7C7-371E-44AD-96B0-F42B4D84AA73}"/>
              </a:ext>
            </a:extLst>
          </p:cNvPr>
          <p:cNvSpPr txBox="1"/>
          <p:nvPr/>
        </p:nvSpPr>
        <p:spPr>
          <a:xfrm>
            <a:off x="7290741" y="2738107"/>
            <a:ext cx="39053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单击此处添加标题内容，内容要与标题相符，单击此处。</a:t>
            </a:r>
          </a:p>
        </p:txBody>
      </p:sp>
      <p:sp>
        <p:nvSpPr>
          <p:cNvPr id="55" name="文本框 63">
            <a:extLst>
              <a:ext uri="{FF2B5EF4-FFF2-40B4-BE49-F238E27FC236}">
                <a16:creationId xmlns:a16="http://schemas.microsoft.com/office/drawing/2014/main" id="{55557393-E45F-481B-8BEE-0B1708E2AA43}"/>
              </a:ext>
            </a:extLst>
          </p:cNvPr>
          <p:cNvSpPr txBox="1"/>
          <p:nvPr/>
        </p:nvSpPr>
        <p:spPr>
          <a:xfrm>
            <a:off x="7313124" y="427782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55D79"/>
                </a:solidFill>
                <a:latin typeface="+mn-ea"/>
              </a:rPr>
              <a:t>添加标题</a:t>
            </a:r>
          </a:p>
        </p:txBody>
      </p:sp>
      <p:sp>
        <p:nvSpPr>
          <p:cNvPr id="66" name="文本框 64">
            <a:extLst>
              <a:ext uri="{FF2B5EF4-FFF2-40B4-BE49-F238E27FC236}">
                <a16:creationId xmlns:a16="http://schemas.microsoft.com/office/drawing/2014/main" id="{658CCB4A-2BE2-4C99-AB34-1415E9CFEDD3}"/>
              </a:ext>
            </a:extLst>
          </p:cNvPr>
          <p:cNvSpPr txBox="1"/>
          <p:nvPr/>
        </p:nvSpPr>
        <p:spPr>
          <a:xfrm>
            <a:off x="7290741" y="4739058"/>
            <a:ext cx="39053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单击此处添加标题内容，内容要与标题相符，单击此处。</a:t>
            </a:r>
          </a:p>
        </p:txBody>
      </p:sp>
      <p:sp>
        <p:nvSpPr>
          <p:cNvPr id="67" name="文本框 26">
            <a:extLst>
              <a:ext uri="{FF2B5EF4-FFF2-40B4-BE49-F238E27FC236}">
                <a16:creationId xmlns:a16="http://schemas.microsoft.com/office/drawing/2014/main" id="{077B17E1-073C-47C1-A4FA-E1C7C19D5994}"/>
              </a:ext>
            </a:extLst>
          </p:cNvPr>
          <p:cNvSpPr txBox="1"/>
          <p:nvPr/>
        </p:nvSpPr>
        <p:spPr>
          <a:xfrm>
            <a:off x="4295800" y="378220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上季度工作情况</a:t>
            </a: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B1B7CBE7-AFCC-4DD7-A089-270E2009A310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349CD98D-162E-449B-B370-871BBD7626D6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F768A232-F00C-4151-AFFB-CEFA7299AB18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141521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476">
        <p:random/>
      </p:transition>
    </mc:Choice>
    <mc:Fallback xmlns="">
      <p:transition spd="slow" advTm="547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"/>
                            </p:stCondLst>
                            <p:childTnLst>
                              <p:par>
                                <p:cTn id="1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5" grpId="0"/>
      <p:bldP spid="46" grpId="0"/>
      <p:bldP spid="47" grpId="0"/>
      <p:bldP spid="48" grpId="0"/>
      <p:bldP spid="51" grpId="0"/>
      <p:bldP spid="53" grpId="0"/>
      <p:bldP spid="55" grpId="0"/>
      <p:bldP spid="66" grpId="0"/>
      <p:bldP spid="6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组合 54">
            <a:extLst>
              <a:ext uri="{FF2B5EF4-FFF2-40B4-BE49-F238E27FC236}">
                <a16:creationId xmlns:a16="http://schemas.microsoft.com/office/drawing/2014/main" id="{AB9C5B83-6256-4C7D-9356-55D4C9EDB67A}"/>
              </a:ext>
            </a:extLst>
          </p:cNvPr>
          <p:cNvGrpSpPr/>
          <p:nvPr/>
        </p:nvGrpSpPr>
        <p:grpSpPr>
          <a:xfrm>
            <a:off x="4042627" y="0"/>
            <a:ext cx="4084198" cy="6858000"/>
            <a:chOff x="-1478770" y="-351420"/>
            <a:chExt cx="4084198" cy="6858000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D4D7E6F5-5F1A-4C38-85CB-FFF52E5EC3F9}"/>
                </a:ext>
              </a:extLst>
            </p:cNvPr>
            <p:cNvSpPr/>
            <p:nvPr/>
          </p:nvSpPr>
          <p:spPr>
            <a:xfrm>
              <a:off x="-1478770" y="-351420"/>
              <a:ext cx="4084198" cy="6858000"/>
            </a:xfrm>
            <a:prstGeom prst="rect">
              <a:avLst/>
            </a:prstGeom>
            <a:blipFill dpi="0" rotWithShape="1">
              <a:blip r:embed="rId4"/>
              <a:srcRect/>
              <a:tile tx="0" ty="0" sx="100000" sy="100000" flip="none" algn="tl"/>
            </a:blip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1EB0D201-CBE9-4837-AA18-8B522A08F59A}"/>
                </a:ext>
              </a:extLst>
            </p:cNvPr>
            <p:cNvSpPr/>
            <p:nvPr/>
          </p:nvSpPr>
          <p:spPr>
            <a:xfrm>
              <a:off x="-1478770" y="-351420"/>
              <a:ext cx="4084198" cy="6858000"/>
            </a:xfrm>
            <a:prstGeom prst="rect">
              <a:avLst/>
            </a:prstGeom>
            <a:gradFill flip="none" rotWithShape="1">
              <a:gsLst>
                <a:gs pos="0">
                  <a:srgbClr val="276482">
                    <a:alpha val="91000"/>
                  </a:srgbClr>
                </a:gs>
                <a:gs pos="100000">
                  <a:srgbClr val="276482">
                    <a:alpha val="91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DAC1C43C-D444-4B51-8ACD-6D7B92F7EF98}"/>
              </a:ext>
            </a:extLst>
          </p:cNvPr>
          <p:cNvGrpSpPr/>
          <p:nvPr/>
        </p:nvGrpSpPr>
        <p:grpSpPr>
          <a:xfrm>
            <a:off x="0" y="0"/>
            <a:ext cx="4084198" cy="6858000"/>
            <a:chOff x="4063277" y="74476"/>
            <a:chExt cx="4084198" cy="6858000"/>
          </a:xfrm>
        </p:grpSpPr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37D9FBAD-7610-4A68-91AA-47C2BBEC6AA7}"/>
                </a:ext>
              </a:extLst>
            </p:cNvPr>
            <p:cNvSpPr/>
            <p:nvPr/>
          </p:nvSpPr>
          <p:spPr>
            <a:xfrm>
              <a:off x="4063277" y="74476"/>
              <a:ext cx="4084198" cy="6858000"/>
            </a:xfrm>
            <a:prstGeom prst="rect">
              <a:avLst/>
            </a:prstGeom>
            <a:blipFill dpi="0" rotWithShape="1">
              <a:blip r:embed="rId5"/>
              <a:srcRect/>
              <a:tile tx="0" ty="0" sx="100000" sy="100000" flip="none" algn="tl"/>
            </a:blip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F0AF4164-8216-41BC-BB96-D59A609CCE5E}"/>
                </a:ext>
              </a:extLst>
            </p:cNvPr>
            <p:cNvSpPr/>
            <p:nvPr/>
          </p:nvSpPr>
          <p:spPr>
            <a:xfrm>
              <a:off x="4073738" y="74476"/>
              <a:ext cx="4063277" cy="6858000"/>
            </a:xfrm>
            <a:prstGeom prst="rect">
              <a:avLst/>
            </a:prstGeom>
            <a:gradFill flip="none" rotWithShape="1">
              <a:gsLst>
                <a:gs pos="0">
                  <a:srgbClr val="276482">
                    <a:alpha val="82000"/>
                  </a:srgbClr>
                </a:gs>
                <a:gs pos="100000">
                  <a:srgbClr val="276482">
                    <a:alpha val="91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9F23FE58-9BE9-417D-8E9F-442326D89B30}"/>
              </a:ext>
            </a:extLst>
          </p:cNvPr>
          <p:cNvGrpSpPr/>
          <p:nvPr/>
        </p:nvGrpSpPr>
        <p:grpSpPr>
          <a:xfrm>
            <a:off x="8085254" y="0"/>
            <a:ext cx="4106746" cy="6858000"/>
            <a:chOff x="10149899" y="-435584"/>
            <a:chExt cx="4084198" cy="6858000"/>
          </a:xfrm>
        </p:grpSpPr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794D85E6-E66F-401D-A47C-752687D76136}"/>
                </a:ext>
              </a:extLst>
            </p:cNvPr>
            <p:cNvSpPr/>
            <p:nvPr/>
          </p:nvSpPr>
          <p:spPr>
            <a:xfrm>
              <a:off x="10149899" y="-435584"/>
              <a:ext cx="4084198" cy="6858000"/>
            </a:xfrm>
            <a:prstGeom prst="rect">
              <a:avLst/>
            </a:prstGeom>
            <a:blipFill dpi="0" rotWithShape="1">
              <a:blip r:embed="rId6"/>
              <a:srcRect/>
              <a:tile tx="0" ty="0" sx="100000" sy="100000" flip="none" algn="tl"/>
            </a:blip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C74F050A-53B4-494C-A93C-82F47BCFAA95}"/>
                </a:ext>
              </a:extLst>
            </p:cNvPr>
            <p:cNvSpPr/>
            <p:nvPr/>
          </p:nvSpPr>
          <p:spPr>
            <a:xfrm>
              <a:off x="10160302" y="-435584"/>
              <a:ext cx="4073795" cy="6858000"/>
            </a:xfrm>
            <a:prstGeom prst="rect">
              <a:avLst/>
            </a:prstGeom>
            <a:gradFill flip="none" rotWithShape="1">
              <a:gsLst>
                <a:gs pos="0">
                  <a:srgbClr val="276482">
                    <a:alpha val="91000"/>
                  </a:srgbClr>
                </a:gs>
                <a:gs pos="100000">
                  <a:srgbClr val="276482">
                    <a:alpha val="91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58993696-262A-486C-9761-E4A07F47C0A2}"/>
              </a:ext>
            </a:extLst>
          </p:cNvPr>
          <p:cNvGrpSpPr/>
          <p:nvPr/>
        </p:nvGrpSpPr>
        <p:grpSpPr>
          <a:xfrm>
            <a:off x="1267511" y="1895298"/>
            <a:ext cx="1549176" cy="1549176"/>
            <a:chOff x="1267511" y="1577506"/>
            <a:chExt cx="1549176" cy="1549176"/>
          </a:xfrm>
        </p:grpSpPr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id="{4CC1F13E-D932-49C6-8CF5-240079E39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682059" y="1988840"/>
              <a:ext cx="720080" cy="726509"/>
            </a:xfrm>
            <a:prstGeom prst="rect">
              <a:avLst/>
            </a:prstGeom>
          </p:spPr>
        </p:pic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48036D4A-757F-467E-9B74-4913AB2F61ED}"/>
                </a:ext>
              </a:extLst>
            </p:cNvPr>
            <p:cNvSpPr/>
            <p:nvPr/>
          </p:nvSpPr>
          <p:spPr>
            <a:xfrm>
              <a:off x="1267511" y="1577506"/>
              <a:ext cx="1549176" cy="1549176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</p:grpSp>
      <p:sp>
        <p:nvSpPr>
          <p:cNvPr id="44" name="文本框 61">
            <a:extLst>
              <a:ext uri="{FF2B5EF4-FFF2-40B4-BE49-F238E27FC236}">
                <a16:creationId xmlns:a16="http://schemas.microsoft.com/office/drawing/2014/main" id="{BBD60C34-E4A8-44D1-A44D-9A9E44DA8E78}"/>
              </a:ext>
            </a:extLst>
          </p:cNvPr>
          <p:cNvSpPr txBox="1"/>
          <p:nvPr/>
        </p:nvSpPr>
        <p:spPr>
          <a:xfrm>
            <a:off x="1228230" y="3855808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prstClr val="white"/>
                </a:solidFill>
                <a:latin typeface="+mn-ea"/>
              </a:rPr>
              <a:t>添加标题</a:t>
            </a:r>
          </a:p>
        </p:txBody>
      </p:sp>
      <p:sp>
        <p:nvSpPr>
          <p:cNvPr id="45" name="文本框 62">
            <a:extLst>
              <a:ext uri="{FF2B5EF4-FFF2-40B4-BE49-F238E27FC236}">
                <a16:creationId xmlns:a16="http://schemas.microsoft.com/office/drawing/2014/main" id="{15071266-7871-4617-BD8F-14EF87204981}"/>
              </a:ext>
            </a:extLst>
          </p:cNvPr>
          <p:cNvSpPr txBox="1"/>
          <p:nvPr/>
        </p:nvSpPr>
        <p:spPr>
          <a:xfrm>
            <a:off x="1024401" y="4386147"/>
            <a:ext cx="2088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prstClr val="white"/>
                </a:solidFill>
                <a:latin typeface="+mn-ea"/>
              </a:rPr>
              <a:t>单击此处添加标题内容，内容要与标题相符。</a:t>
            </a: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F81A7F3A-F0FA-405E-86EB-0BABDD02A8B9}"/>
              </a:ext>
            </a:extLst>
          </p:cNvPr>
          <p:cNvGrpSpPr/>
          <p:nvPr/>
        </p:nvGrpSpPr>
        <p:grpSpPr>
          <a:xfrm>
            <a:off x="5321412" y="1895298"/>
            <a:ext cx="1549176" cy="1549176"/>
            <a:chOff x="5321412" y="1577506"/>
            <a:chExt cx="1549176" cy="1549176"/>
          </a:xfrm>
        </p:grpSpPr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9F43DC6D-677D-46A8-86AD-5614AF1547DC}"/>
                </a:ext>
              </a:extLst>
            </p:cNvPr>
            <p:cNvSpPr/>
            <p:nvPr/>
          </p:nvSpPr>
          <p:spPr>
            <a:xfrm>
              <a:off x="5321412" y="1577506"/>
              <a:ext cx="1549176" cy="1549176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pic>
          <p:nvPicPr>
            <p:cNvPr id="48" name="图片 47">
              <a:extLst>
                <a:ext uri="{FF2B5EF4-FFF2-40B4-BE49-F238E27FC236}">
                  <a16:creationId xmlns:a16="http://schemas.microsoft.com/office/drawing/2014/main" id="{963DDE37-38EC-4D16-BFE6-A63EB5EA4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823539" y="2079633"/>
              <a:ext cx="544923" cy="544923"/>
            </a:xfrm>
            <a:prstGeom prst="rect">
              <a:avLst/>
            </a:prstGeom>
          </p:spPr>
        </p:pic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824D4FC6-EFC8-4836-B786-ED325606AD45}"/>
              </a:ext>
            </a:extLst>
          </p:cNvPr>
          <p:cNvGrpSpPr/>
          <p:nvPr/>
        </p:nvGrpSpPr>
        <p:grpSpPr>
          <a:xfrm>
            <a:off x="9375313" y="1895298"/>
            <a:ext cx="1549176" cy="1549176"/>
            <a:chOff x="9375313" y="1577506"/>
            <a:chExt cx="1549176" cy="1549176"/>
          </a:xfrm>
        </p:grpSpPr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99A94412-6318-47EF-9158-E7B1BF25DFB1}"/>
                </a:ext>
              </a:extLst>
            </p:cNvPr>
            <p:cNvSpPr/>
            <p:nvPr/>
          </p:nvSpPr>
          <p:spPr>
            <a:xfrm>
              <a:off x="9375313" y="1577506"/>
              <a:ext cx="1549176" cy="1549176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pic>
          <p:nvPicPr>
            <p:cNvPr id="74" name="图片 73">
              <a:extLst>
                <a:ext uri="{FF2B5EF4-FFF2-40B4-BE49-F238E27FC236}">
                  <a16:creationId xmlns:a16="http://schemas.microsoft.com/office/drawing/2014/main" id="{B5C27922-16DF-4A85-B289-A05A80414DE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954448" y="2089164"/>
              <a:ext cx="390906" cy="525861"/>
            </a:xfrm>
            <a:prstGeom prst="rect">
              <a:avLst/>
            </a:prstGeom>
          </p:spPr>
        </p:pic>
      </p:grpSp>
      <p:sp>
        <p:nvSpPr>
          <p:cNvPr id="75" name="文本框 69">
            <a:extLst>
              <a:ext uri="{FF2B5EF4-FFF2-40B4-BE49-F238E27FC236}">
                <a16:creationId xmlns:a16="http://schemas.microsoft.com/office/drawing/2014/main" id="{780CF7C3-52F6-4EC7-AB7E-E42674D7D0FB}"/>
              </a:ext>
            </a:extLst>
          </p:cNvPr>
          <p:cNvSpPr txBox="1"/>
          <p:nvPr/>
        </p:nvSpPr>
        <p:spPr>
          <a:xfrm>
            <a:off x="5301967" y="3855808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prstClr val="white"/>
                </a:solidFill>
                <a:latin typeface="+mn-ea"/>
              </a:rPr>
              <a:t>添加标题</a:t>
            </a:r>
          </a:p>
        </p:txBody>
      </p:sp>
      <p:sp>
        <p:nvSpPr>
          <p:cNvPr id="76" name="文本框 70">
            <a:extLst>
              <a:ext uri="{FF2B5EF4-FFF2-40B4-BE49-F238E27FC236}">
                <a16:creationId xmlns:a16="http://schemas.microsoft.com/office/drawing/2014/main" id="{755635BA-77B4-4AB0-BBCA-C9AD53D5A7FA}"/>
              </a:ext>
            </a:extLst>
          </p:cNvPr>
          <p:cNvSpPr txBox="1"/>
          <p:nvPr/>
        </p:nvSpPr>
        <p:spPr>
          <a:xfrm>
            <a:off x="5098138" y="4386147"/>
            <a:ext cx="2088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prstClr val="white"/>
                </a:solidFill>
                <a:latin typeface="+mn-ea"/>
              </a:rPr>
              <a:t>单击此处添加标题内容，内容要与标题相符。</a:t>
            </a:r>
          </a:p>
        </p:txBody>
      </p:sp>
      <p:sp>
        <p:nvSpPr>
          <p:cNvPr id="77" name="文本框 71">
            <a:extLst>
              <a:ext uri="{FF2B5EF4-FFF2-40B4-BE49-F238E27FC236}">
                <a16:creationId xmlns:a16="http://schemas.microsoft.com/office/drawing/2014/main" id="{AA357597-C529-40E5-9906-2AB3CCD20BB8}"/>
              </a:ext>
            </a:extLst>
          </p:cNvPr>
          <p:cNvSpPr txBox="1"/>
          <p:nvPr/>
        </p:nvSpPr>
        <p:spPr>
          <a:xfrm>
            <a:off x="9344594" y="3855808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prstClr val="white"/>
                </a:solidFill>
                <a:latin typeface="+mn-ea"/>
              </a:rPr>
              <a:t>添加标题</a:t>
            </a:r>
          </a:p>
        </p:txBody>
      </p:sp>
      <p:sp>
        <p:nvSpPr>
          <p:cNvPr id="78" name="文本框 72">
            <a:extLst>
              <a:ext uri="{FF2B5EF4-FFF2-40B4-BE49-F238E27FC236}">
                <a16:creationId xmlns:a16="http://schemas.microsoft.com/office/drawing/2014/main" id="{4682F477-833A-4024-B84B-5FC85F52221C}"/>
              </a:ext>
            </a:extLst>
          </p:cNvPr>
          <p:cNvSpPr txBox="1"/>
          <p:nvPr/>
        </p:nvSpPr>
        <p:spPr>
          <a:xfrm>
            <a:off x="9140765" y="4386147"/>
            <a:ext cx="2088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prstClr val="white"/>
                </a:solidFill>
                <a:latin typeface="+mn-ea"/>
              </a:rPr>
              <a:t>单击此处添加标题内容，内容要与标题相符。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0539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672">
        <p:random/>
      </p:transition>
    </mc:Choice>
    <mc:Fallback xmlns="">
      <p:transition spd="slow" advTm="1672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1305B53C-0C14-4CA9-8755-FDF038E4340A}"/>
              </a:ext>
            </a:extLst>
          </p:cNvPr>
          <p:cNvGrpSpPr/>
          <p:nvPr/>
        </p:nvGrpSpPr>
        <p:grpSpPr>
          <a:xfrm>
            <a:off x="4035746" y="1564688"/>
            <a:ext cx="4120508" cy="4120505"/>
            <a:chOff x="4035746" y="1564688"/>
            <a:chExt cx="4120508" cy="4120505"/>
          </a:xfrm>
        </p:grpSpPr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A1E1053D-4E62-4040-9B4D-B31A6114749E}"/>
                </a:ext>
              </a:extLst>
            </p:cNvPr>
            <p:cNvSpPr/>
            <p:nvPr/>
          </p:nvSpPr>
          <p:spPr>
            <a:xfrm>
              <a:off x="4035746" y="1564688"/>
              <a:ext cx="4120508" cy="4120505"/>
            </a:xfrm>
            <a:prstGeom prst="ellipse">
              <a:avLst/>
            </a:prstGeom>
            <a:gradFill>
              <a:gsLst>
                <a:gs pos="67000">
                  <a:srgbClr val="155371">
                    <a:alpha val="45000"/>
                  </a:srgbClr>
                </a:gs>
                <a:gs pos="90000">
                  <a:srgbClr val="165878">
                    <a:alpha val="0"/>
                  </a:srgbClr>
                </a:gs>
                <a:gs pos="18000">
                  <a:srgbClr val="165878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aphicFrame>
          <p:nvGraphicFramePr>
            <p:cNvPr id="3" name="图表 2">
              <a:extLst>
                <a:ext uri="{FF2B5EF4-FFF2-40B4-BE49-F238E27FC236}">
                  <a16:creationId xmlns:a16="http://schemas.microsoft.com/office/drawing/2014/main" id="{F56730F2-C5B3-4ADB-B78A-79951BA54FC5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07574639"/>
                </p:ext>
              </p:extLst>
            </p:nvPr>
          </p:nvGraphicFramePr>
          <p:xfrm>
            <a:off x="4453842" y="2240467"/>
            <a:ext cx="3284315" cy="201015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9249C600-238D-4607-9AF3-45B146A0B46E}"/>
                </a:ext>
              </a:extLst>
            </p:cNvPr>
            <p:cNvSpPr txBox="1"/>
            <p:nvPr/>
          </p:nvSpPr>
          <p:spPr>
            <a:xfrm>
              <a:off x="4478015" y="4297381"/>
              <a:ext cx="3235970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单击此处添加内容</a:t>
              </a:r>
              <a:endParaRPr lang="en-US" altLang="zh-CN" spc="3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9FE3F8A5-AC2B-4A76-8D9C-7432ADFE2628}"/>
              </a:ext>
            </a:extLst>
          </p:cNvPr>
          <p:cNvGrpSpPr/>
          <p:nvPr/>
        </p:nvGrpSpPr>
        <p:grpSpPr>
          <a:xfrm>
            <a:off x="1055721" y="2503573"/>
            <a:ext cx="2242738" cy="2242735"/>
            <a:chOff x="1055721" y="2503573"/>
            <a:chExt cx="2242738" cy="2242735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DFCA3083-3AF6-4322-A61B-2C1381307015}"/>
                </a:ext>
              </a:extLst>
            </p:cNvPr>
            <p:cNvSpPr/>
            <p:nvPr/>
          </p:nvSpPr>
          <p:spPr>
            <a:xfrm>
              <a:off x="1055721" y="2503573"/>
              <a:ext cx="2242738" cy="2242735"/>
            </a:xfrm>
            <a:prstGeom prst="ellipse">
              <a:avLst/>
            </a:prstGeom>
            <a:gradFill>
              <a:gsLst>
                <a:gs pos="67000">
                  <a:srgbClr val="155371">
                    <a:alpha val="45000"/>
                  </a:srgbClr>
                </a:gs>
                <a:gs pos="90000">
                  <a:srgbClr val="165878">
                    <a:alpha val="0"/>
                  </a:srgbClr>
                </a:gs>
                <a:gs pos="18000">
                  <a:srgbClr val="165878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D11C665-4B99-4CD3-AE12-E8BD5A306C51}"/>
                </a:ext>
              </a:extLst>
            </p:cNvPr>
            <p:cNvSpPr txBox="1"/>
            <p:nvPr/>
          </p:nvSpPr>
          <p:spPr>
            <a:xfrm>
              <a:off x="1469731" y="3024776"/>
              <a:ext cx="141471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chemeClr val="bg1"/>
                  </a:solidFill>
                  <a:effectLst>
                    <a:outerShdw blurRad="12700" dist="25400" dir="2700000" algn="tl">
                      <a:srgbClr val="000000">
                        <a:alpha val="60000"/>
                      </a:srgbClr>
                    </a:outerShdw>
                  </a:effectLst>
                  <a:cs typeface="+mn-ea"/>
                  <a:sym typeface="+mn-lt"/>
                </a:rPr>
                <a:t>添加标题</a:t>
              </a:r>
            </a:p>
          </p:txBody>
        </p:sp>
      </p:grpSp>
      <p:sp>
        <p:nvSpPr>
          <p:cNvPr id="8" name="椭圆 7">
            <a:extLst>
              <a:ext uri="{FF2B5EF4-FFF2-40B4-BE49-F238E27FC236}">
                <a16:creationId xmlns:a16="http://schemas.microsoft.com/office/drawing/2014/main" id="{49218DC9-E7D6-4214-94F8-9C92B2CB19C7}"/>
              </a:ext>
            </a:extLst>
          </p:cNvPr>
          <p:cNvSpPr/>
          <p:nvPr/>
        </p:nvSpPr>
        <p:spPr>
          <a:xfrm rot="5400000">
            <a:off x="3490701" y="3448539"/>
            <a:ext cx="352803" cy="352803"/>
          </a:xfrm>
          <a:prstGeom prst="ellipse">
            <a:avLst/>
          </a:prstGeom>
          <a:gradFill>
            <a:gsLst>
              <a:gs pos="67000">
                <a:srgbClr val="155371">
                  <a:alpha val="45000"/>
                </a:srgbClr>
              </a:gs>
              <a:gs pos="90000">
                <a:srgbClr val="165878">
                  <a:alpha val="0"/>
                </a:srgbClr>
              </a:gs>
              <a:gs pos="18000">
                <a:srgbClr val="165878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51D76A0C-0035-45ED-B272-2FAF2E610249}"/>
              </a:ext>
            </a:extLst>
          </p:cNvPr>
          <p:cNvSpPr/>
          <p:nvPr/>
        </p:nvSpPr>
        <p:spPr>
          <a:xfrm rot="16200000">
            <a:off x="8348496" y="3448539"/>
            <a:ext cx="352803" cy="352803"/>
          </a:xfrm>
          <a:prstGeom prst="ellipse">
            <a:avLst/>
          </a:prstGeom>
          <a:gradFill>
            <a:gsLst>
              <a:gs pos="67000">
                <a:srgbClr val="155371">
                  <a:alpha val="45000"/>
                </a:srgbClr>
              </a:gs>
              <a:gs pos="90000">
                <a:srgbClr val="165878">
                  <a:alpha val="0"/>
                </a:srgbClr>
              </a:gs>
              <a:gs pos="18000">
                <a:srgbClr val="165878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A3387CDF-8E6A-4975-85F2-7EF4970CF34D}"/>
              </a:ext>
            </a:extLst>
          </p:cNvPr>
          <p:cNvGrpSpPr/>
          <p:nvPr/>
        </p:nvGrpSpPr>
        <p:grpSpPr>
          <a:xfrm>
            <a:off x="8893541" y="2503573"/>
            <a:ext cx="2242738" cy="2242735"/>
            <a:chOff x="8893541" y="2503573"/>
            <a:chExt cx="2242738" cy="2242735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0D68CC0D-05D1-4E56-A615-731854E59BCA}"/>
                </a:ext>
              </a:extLst>
            </p:cNvPr>
            <p:cNvSpPr/>
            <p:nvPr/>
          </p:nvSpPr>
          <p:spPr>
            <a:xfrm>
              <a:off x="8893541" y="2503573"/>
              <a:ext cx="2242738" cy="2242735"/>
            </a:xfrm>
            <a:prstGeom prst="ellipse">
              <a:avLst/>
            </a:prstGeom>
            <a:gradFill>
              <a:gsLst>
                <a:gs pos="67000">
                  <a:srgbClr val="155371">
                    <a:alpha val="45000"/>
                  </a:srgbClr>
                </a:gs>
                <a:gs pos="90000">
                  <a:srgbClr val="165878">
                    <a:alpha val="0"/>
                  </a:srgbClr>
                </a:gs>
                <a:gs pos="18000">
                  <a:srgbClr val="165878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03D9BA17-3EC5-4AAC-9E7E-A79A2C2C9B0C}"/>
                </a:ext>
              </a:extLst>
            </p:cNvPr>
            <p:cNvSpPr txBox="1"/>
            <p:nvPr/>
          </p:nvSpPr>
          <p:spPr>
            <a:xfrm>
              <a:off x="9307551" y="3024776"/>
              <a:ext cx="141471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chemeClr val="bg1"/>
                  </a:solidFill>
                  <a:effectLst>
                    <a:outerShdw blurRad="12700" dist="25400" dir="2700000" algn="tl">
                      <a:srgbClr val="000000">
                        <a:alpha val="60000"/>
                      </a:srgbClr>
                    </a:outerShdw>
                  </a:effectLst>
                  <a:cs typeface="+mn-ea"/>
                  <a:sym typeface="+mn-lt"/>
                </a:rPr>
                <a:t>添加标题</a:t>
              </a:r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DC849A7F-7D33-414F-AB7E-5DE532567B7D}"/>
              </a:ext>
            </a:extLst>
          </p:cNvPr>
          <p:cNvSpPr txBox="1"/>
          <p:nvPr/>
        </p:nvSpPr>
        <p:spPr>
          <a:xfrm>
            <a:off x="3279781" y="5929630"/>
            <a:ext cx="5580620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DEDICATED COMPANY FOR THE FIRST QUARTER WORK REPORT BUSINESS REPORT COMPANY DEDICATED COMPANY</a:t>
            </a:r>
            <a:endParaRPr lang="zh-CN" altLang="en-US" sz="9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C91A6AC-FD4F-40C7-AE87-DE758FCDB6E0}"/>
              </a:ext>
            </a:extLst>
          </p:cNvPr>
          <p:cNvSpPr txBox="1"/>
          <p:nvPr/>
        </p:nvSpPr>
        <p:spPr>
          <a:xfrm>
            <a:off x="4295800" y="378220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上季度工作情况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ABB797E8-CB22-4FE1-98E5-0785B7FC64D4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81C62AC6-C5D5-4092-AF08-8949B1B02B91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977123A5-9C41-4297-8E53-77C2BCE162C1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135819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011">
        <p:random/>
      </p:transition>
    </mc:Choice>
    <mc:Fallback xmlns="">
      <p:transition spd="slow" advTm="5011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6" grpId="0"/>
      <p:bldP spid="1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AA90ED4E-FF59-429D-906D-9145C56DBFDA}"/>
              </a:ext>
            </a:extLst>
          </p:cNvPr>
          <p:cNvSpPr/>
          <p:nvPr/>
        </p:nvSpPr>
        <p:spPr>
          <a:xfrm>
            <a:off x="0" y="2214358"/>
            <a:ext cx="12192000" cy="2952320"/>
          </a:xfrm>
          <a:prstGeom prst="rect">
            <a:avLst/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64D14D1-EF2B-4019-A5F2-1BF99C7979F5}"/>
              </a:ext>
            </a:extLst>
          </p:cNvPr>
          <p:cNvSpPr txBox="1"/>
          <p:nvPr/>
        </p:nvSpPr>
        <p:spPr>
          <a:xfrm>
            <a:off x="6744072" y="266703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添加标题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653FEE9-6B68-455A-A13A-2489DC1FE4B5}"/>
              </a:ext>
            </a:extLst>
          </p:cNvPr>
          <p:cNvSpPr txBox="1"/>
          <p:nvPr/>
        </p:nvSpPr>
        <p:spPr>
          <a:xfrm>
            <a:off x="6744072" y="3282432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1B53CE8-1E31-4301-B871-BC4E259855D2}"/>
              </a:ext>
            </a:extLst>
          </p:cNvPr>
          <p:cNvSpPr txBox="1"/>
          <p:nvPr/>
        </p:nvSpPr>
        <p:spPr>
          <a:xfrm>
            <a:off x="6744072" y="3959386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D066ADDC-A931-4C30-B798-98F2F69A99C6}"/>
              </a:ext>
            </a:extLst>
          </p:cNvPr>
          <p:cNvGrpSpPr/>
          <p:nvPr/>
        </p:nvGrpSpPr>
        <p:grpSpPr>
          <a:xfrm>
            <a:off x="11748623" y="2322366"/>
            <a:ext cx="196686" cy="960066"/>
            <a:chOff x="11748623" y="2060848"/>
            <a:chExt cx="196686" cy="960066"/>
          </a:xfrm>
        </p:grpSpPr>
        <p:sp>
          <p:nvSpPr>
            <p:cNvPr id="14" name="加号 13">
              <a:extLst>
                <a:ext uri="{FF2B5EF4-FFF2-40B4-BE49-F238E27FC236}">
                  <a16:creationId xmlns:a16="http://schemas.microsoft.com/office/drawing/2014/main" id="{890E01E0-0BF7-44BC-AD40-16E60D063C6C}"/>
                </a:ext>
              </a:extLst>
            </p:cNvPr>
            <p:cNvSpPr/>
            <p:nvPr/>
          </p:nvSpPr>
          <p:spPr>
            <a:xfrm>
              <a:off x="11748623" y="2060848"/>
              <a:ext cx="196686" cy="196686"/>
            </a:xfrm>
            <a:prstGeom prst="mathPlu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B7896AD8-E2B9-4A0F-B64C-9B3A0A2DE094}"/>
                </a:ext>
              </a:extLst>
            </p:cNvPr>
            <p:cNvCxnSpPr>
              <a:cxnSpLocks/>
            </p:cNvCxnSpPr>
            <p:nvPr/>
          </p:nvCxnSpPr>
          <p:spPr>
            <a:xfrm>
              <a:off x="11849471" y="2276872"/>
              <a:ext cx="0" cy="74404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F8915702-7044-4E68-88B0-811228E03276}"/>
              </a:ext>
            </a:extLst>
          </p:cNvPr>
          <p:cNvGrpSpPr/>
          <p:nvPr/>
        </p:nvGrpSpPr>
        <p:grpSpPr>
          <a:xfrm rot="16200000">
            <a:off x="6645729" y="4478103"/>
            <a:ext cx="196686" cy="936104"/>
            <a:chOff x="11748623" y="2060848"/>
            <a:chExt cx="196686" cy="936104"/>
          </a:xfrm>
        </p:grpSpPr>
        <p:sp>
          <p:nvSpPr>
            <p:cNvPr id="20" name="加号 19">
              <a:extLst>
                <a:ext uri="{FF2B5EF4-FFF2-40B4-BE49-F238E27FC236}">
                  <a16:creationId xmlns:a16="http://schemas.microsoft.com/office/drawing/2014/main" id="{6B07F3D5-0256-44AE-BF0D-D3CF4689F56A}"/>
                </a:ext>
              </a:extLst>
            </p:cNvPr>
            <p:cNvSpPr/>
            <p:nvPr/>
          </p:nvSpPr>
          <p:spPr>
            <a:xfrm>
              <a:off x="11748623" y="2060848"/>
              <a:ext cx="196686" cy="196686"/>
            </a:xfrm>
            <a:prstGeom prst="mathPlu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22B28067-659F-49E7-A016-882EC61AF63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11489431" y="2636912"/>
              <a:ext cx="7200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图片 11">
            <a:extLst>
              <a:ext uri="{FF2B5EF4-FFF2-40B4-BE49-F238E27FC236}">
                <a16:creationId xmlns:a16="http://schemas.microsoft.com/office/drawing/2014/main" id="{5E388591-C92A-4675-A922-CF6A0EE7E8A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305" y="1537443"/>
            <a:ext cx="4600124" cy="4843885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36000"/>
              </a:prstClr>
            </a:outerShdw>
          </a:effectLst>
        </p:spPr>
      </p:pic>
      <p:sp>
        <p:nvSpPr>
          <p:cNvPr id="33" name="文本框 32">
            <a:extLst>
              <a:ext uri="{FF2B5EF4-FFF2-40B4-BE49-F238E27FC236}">
                <a16:creationId xmlns:a16="http://schemas.microsoft.com/office/drawing/2014/main" id="{A6AAABE5-CC1C-4A55-A6C1-5C25170D1DFE}"/>
              </a:ext>
            </a:extLst>
          </p:cNvPr>
          <p:cNvSpPr txBox="1"/>
          <p:nvPr/>
        </p:nvSpPr>
        <p:spPr>
          <a:xfrm>
            <a:off x="4295800" y="378220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本季度工作计划</a:t>
            </a: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9671DE9A-FF74-42CE-B90A-229FF6B9B40B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3740A817-48D4-48EC-A039-E201F4CAC127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B779E954-C854-4523-A0BF-777F864B39FD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8522A3E1-D089-40BE-9192-30577828B2CC}"/>
              </a:ext>
            </a:extLst>
          </p:cNvPr>
          <p:cNvGrpSpPr/>
          <p:nvPr/>
        </p:nvGrpSpPr>
        <p:grpSpPr>
          <a:xfrm>
            <a:off x="6600056" y="5724042"/>
            <a:ext cx="580634" cy="580634"/>
            <a:chOff x="6631490" y="5462524"/>
            <a:chExt cx="580634" cy="580634"/>
          </a:xfrm>
        </p:grpSpPr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A7D29C37-A14E-46DD-A47A-FD4749E9E2EC}"/>
                </a:ext>
              </a:extLst>
            </p:cNvPr>
            <p:cNvSpPr/>
            <p:nvPr/>
          </p:nvSpPr>
          <p:spPr>
            <a:xfrm>
              <a:off x="6631490" y="5462524"/>
              <a:ext cx="580634" cy="580634"/>
            </a:xfrm>
            <a:prstGeom prst="ellipse">
              <a:avLst/>
            </a:prstGeom>
            <a:noFill/>
            <a:ln w="19050" cap="flat" cmpd="sng" algn="ctr">
              <a:solidFill>
                <a:srgbClr val="27648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/>
                <a:cs typeface="+mn-cs"/>
              </a:endParaRPr>
            </a:p>
          </p:txBody>
        </p:sp>
        <p:pic>
          <p:nvPicPr>
            <p:cNvPr id="48" name="图片 47">
              <a:extLst>
                <a:ext uri="{FF2B5EF4-FFF2-40B4-BE49-F238E27FC236}">
                  <a16:creationId xmlns:a16="http://schemas.microsoft.com/office/drawing/2014/main" id="{06FCA56C-ACE9-468F-801C-4ED75783B9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784632" y="5642373"/>
              <a:ext cx="274350" cy="220937"/>
            </a:xfrm>
            <a:prstGeom prst="rect">
              <a:avLst/>
            </a:prstGeom>
          </p:spPr>
        </p:pic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C1C443AC-A65D-4C4F-9EDE-1B841F8E7725}"/>
              </a:ext>
            </a:extLst>
          </p:cNvPr>
          <p:cNvGrpSpPr/>
          <p:nvPr/>
        </p:nvGrpSpPr>
        <p:grpSpPr>
          <a:xfrm>
            <a:off x="8007780" y="5724042"/>
            <a:ext cx="580634" cy="580634"/>
            <a:chOff x="8039214" y="5462524"/>
            <a:chExt cx="580634" cy="580634"/>
          </a:xfrm>
        </p:grpSpPr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10DA1FB2-4C3D-432D-864E-BC3352BA47D2}"/>
                </a:ext>
              </a:extLst>
            </p:cNvPr>
            <p:cNvSpPr/>
            <p:nvPr/>
          </p:nvSpPr>
          <p:spPr>
            <a:xfrm>
              <a:off x="8039214" y="5462524"/>
              <a:ext cx="580634" cy="580634"/>
            </a:xfrm>
            <a:prstGeom prst="ellipse">
              <a:avLst/>
            </a:prstGeom>
            <a:noFill/>
            <a:ln w="19050" cap="flat" cmpd="sng" algn="ctr">
              <a:solidFill>
                <a:srgbClr val="27648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/>
                <a:cs typeface="+mn-cs"/>
              </a:endParaRPr>
            </a:p>
          </p:txBody>
        </p:sp>
        <p:pic>
          <p:nvPicPr>
            <p:cNvPr id="51" name="图片 50">
              <a:extLst>
                <a:ext uri="{FF2B5EF4-FFF2-40B4-BE49-F238E27FC236}">
                  <a16:creationId xmlns:a16="http://schemas.microsoft.com/office/drawing/2014/main" id="{6582116C-B3F8-41C8-96E8-4F0398ACBE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09499" y="5626712"/>
              <a:ext cx="250289" cy="254799"/>
            </a:xfrm>
            <a:prstGeom prst="rect">
              <a:avLst/>
            </a:prstGeom>
          </p:spPr>
        </p:pic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75D29C42-5F47-48A5-B6DD-615F1D9F7C7D}"/>
              </a:ext>
            </a:extLst>
          </p:cNvPr>
          <p:cNvGrpSpPr/>
          <p:nvPr/>
        </p:nvGrpSpPr>
        <p:grpSpPr>
          <a:xfrm>
            <a:off x="9415504" y="5724042"/>
            <a:ext cx="580634" cy="580634"/>
            <a:chOff x="9446938" y="5462524"/>
            <a:chExt cx="580634" cy="580634"/>
          </a:xfrm>
        </p:grpSpPr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0BE0BFBB-C394-4C3A-BC8A-72D6932EA563}"/>
                </a:ext>
              </a:extLst>
            </p:cNvPr>
            <p:cNvSpPr/>
            <p:nvPr/>
          </p:nvSpPr>
          <p:spPr>
            <a:xfrm>
              <a:off x="9446938" y="5462524"/>
              <a:ext cx="580634" cy="580634"/>
            </a:xfrm>
            <a:prstGeom prst="ellipse">
              <a:avLst/>
            </a:prstGeom>
            <a:noFill/>
            <a:ln w="19050" cap="flat" cmpd="sng" algn="ctr">
              <a:solidFill>
                <a:srgbClr val="27648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/>
                <a:cs typeface="+mn-cs"/>
              </a:endParaRPr>
            </a:p>
          </p:txBody>
        </p:sp>
        <p:pic>
          <p:nvPicPr>
            <p:cNvPr id="54" name="图片 53">
              <a:extLst>
                <a:ext uri="{FF2B5EF4-FFF2-40B4-BE49-F238E27FC236}">
                  <a16:creationId xmlns:a16="http://schemas.microsoft.com/office/drawing/2014/main" id="{305E8277-CB07-475F-AFCC-E01A8D79775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607861" y="5628028"/>
              <a:ext cx="258788" cy="249627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357783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8064">
        <p:random/>
      </p:transition>
    </mc:Choice>
    <mc:Fallback xmlns="">
      <p:transition spd="slow" advTm="8064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3" presetClass="entr" presetSubtype="3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0" grpId="0"/>
      <p:bldP spid="11" grpId="0"/>
      <p:bldP spid="3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341F4025-3557-4619-9964-DA263CF69A9F}"/>
              </a:ext>
            </a:extLst>
          </p:cNvPr>
          <p:cNvGrpSpPr/>
          <p:nvPr/>
        </p:nvGrpSpPr>
        <p:grpSpPr>
          <a:xfrm>
            <a:off x="0" y="0"/>
            <a:ext cx="12192000" cy="3429005"/>
            <a:chOff x="-690124" y="382347"/>
            <a:chExt cx="12103113" cy="3429005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AD64C468-594B-4564-BA4A-05D358A7A6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-681331" y="382352"/>
              <a:ext cx="12094320" cy="3429000"/>
            </a:xfrm>
            <a:prstGeom prst="rect">
              <a:avLst/>
            </a:prstGeom>
          </p:spPr>
        </p:pic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5336A4F9-85E8-4169-ABDF-265F768E6D4E}"/>
                </a:ext>
              </a:extLst>
            </p:cNvPr>
            <p:cNvSpPr/>
            <p:nvPr/>
          </p:nvSpPr>
          <p:spPr>
            <a:xfrm>
              <a:off x="-690124" y="382347"/>
              <a:ext cx="12094320" cy="3429000"/>
            </a:xfrm>
            <a:prstGeom prst="rect">
              <a:avLst/>
            </a:prstGeom>
            <a:solidFill>
              <a:srgbClr val="255D79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47430BDB-6259-4496-9BA2-86398EE1F885}"/>
              </a:ext>
            </a:extLst>
          </p:cNvPr>
          <p:cNvGrpSpPr/>
          <p:nvPr/>
        </p:nvGrpSpPr>
        <p:grpSpPr>
          <a:xfrm>
            <a:off x="1379474" y="2780928"/>
            <a:ext cx="1224136" cy="1224136"/>
            <a:chOff x="1379474" y="2780928"/>
            <a:chExt cx="1224136" cy="1224136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115A6B47-C3B5-4510-A7C9-31D767D62C7F}"/>
                </a:ext>
              </a:extLst>
            </p:cNvPr>
            <p:cNvSpPr/>
            <p:nvPr/>
          </p:nvSpPr>
          <p:spPr>
            <a:xfrm>
              <a:off x="1379474" y="2780928"/>
              <a:ext cx="1224136" cy="12241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3CFA9107-16C0-4DD7-BF42-B24D9E208BDF}"/>
                </a:ext>
              </a:extLst>
            </p:cNvPr>
            <p:cNvSpPr txBox="1"/>
            <p:nvPr/>
          </p:nvSpPr>
          <p:spPr>
            <a:xfrm>
              <a:off x="1645074" y="3069831"/>
              <a:ext cx="6929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255D79"/>
                  </a:solidFill>
                  <a:cs typeface="+mn-ea"/>
                  <a:sym typeface="+mn-lt"/>
                </a:rPr>
                <a:t>壹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EFF2A329-ACA4-4410-ACEB-22F3BE7374DA}"/>
              </a:ext>
            </a:extLst>
          </p:cNvPr>
          <p:cNvGrpSpPr/>
          <p:nvPr/>
        </p:nvGrpSpPr>
        <p:grpSpPr>
          <a:xfrm>
            <a:off x="4115779" y="2780928"/>
            <a:ext cx="1224136" cy="1224136"/>
            <a:chOff x="4115779" y="2780928"/>
            <a:chExt cx="1224136" cy="1224136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108D6E6C-E6A1-49AF-8A55-A150237673B6}"/>
                </a:ext>
              </a:extLst>
            </p:cNvPr>
            <p:cNvSpPr/>
            <p:nvPr/>
          </p:nvSpPr>
          <p:spPr>
            <a:xfrm>
              <a:off x="4115779" y="2780928"/>
              <a:ext cx="1224136" cy="12241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73DDD0A3-4FB1-4F2D-8944-4404F3555C38}"/>
                </a:ext>
              </a:extLst>
            </p:cNvPr>
            <p:cNvSpPr txBox="1"/>
            <p:nvPr/>
          </p:nvSpPr>
          <p:spPr>
            <a:xfrm>
              <a:off x="4381379" y="3069831"/>
              <a:ext cx="6929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255D79"/>
                  </a:solidFill>
                  <a:cs typeface="+mn-ea"/>
                  <a:sym typeface="+mn-lt"/>
                </a:rPr>
                <a:t>贰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6780ED7C-C878-4114-9E6C-F479670766CF}"/>
              </a:ext>
            </a:extLst>
          </p:cNvPr>
          <p:cNvGrpSpPr/>
          <p:nvPr/>
        </p:nvGrpSpPr>
        <p:grpSpPr>
          <a:xfrm>
            <a:off x="6852084" y="2780928"/>
            <a:ext cx="1224136" cy="1224136"/>
            <a:chOff x="6852084" y="2780928"/>
            <a:chExt cx="1224136" cy="1224136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97A38A43-A90E-40C5-8067-A1965C596F2A}"/>
                </a:ext>
              </a:extLst>
            </p:cNvPr>
            <p:cNvSpPr/>
            <p:nvPr/>
          </p:nvSpPr>
          <p:spPr>
            <a:xfrm>
              <a:off x="6852084" y="2780928"/>
              <a:ext cx="1224136" cy="12241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D384A1E7-6266-4E34-9E28-3F07ADF2466D}"/>
                </a:ext>
              </a:extLst>
            </p:cNvPr>
            <p:cNvSpPr txBox="1"/>
            <p:nvPr/>
          </p:nvSpPr>
          <p:spPr>
            <a:xfrm>
              <a:off x="7117684" y="3069831"/>
              <a:ext cx="6929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255D79"/>
                  </a:solidFill>
                  <a:cs typeface="+mn-ea"/>
                  <a:sym typeface="+mn-lt"/>
                </a:rPr>
                <a:t>叁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6B7EDFFD-71EE-42C0-9D6A-79120E922240}"/>
              </a:ext>
            </a:extLst>
          </p:cNvPr>
          <p:cNvGrpSpPr/>
          <p:nvPr/>
        </p:nvGrpSpPr>
        <p:grpSpPr>
          <a:xfrm>
            <a:off x="9588390" y="2780928"/>
            <a:ext cx="1224136" cy="1224136"/>
            <a:chOff x="9588390" y="2780928"/>
            <a:chExt cx="1224136" cy="1224136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E28AC804-598C-42B9-8F46-B63DCB24C705}"/>
                </a:ext>
              </a:extLst>
            </p:cNvPr>
            <p:cNvSpPr/>
            <p:nvPr/>
          </p:nvSpPr>
          <p:spPr>
            <a:xfrm>
              <a:off x="9588390" y="2780928"/>
              <a:ext cx="1224136" cy="12241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7F1816ED-C192-4123-8EF9-AC100BDFA7DC}"/>
                </a:ext>
              </a:extLst>
            </p:cNvPr>
            <p:cNvSpPr txBox="1"/>
            <p:nvPr/>
          </p:nvSpPr>
          <p:spPr>
            <a:xfrm>
              <a:off x="9853990" y="3069831"/>
              <a:ext cx="6929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255D79"/>
                  </a:solidFill>
                  <a:cs typeface="+mn-ea"/>
                  <a:sym typeface="+mn-lt"/>
                </a:rPr>
                <a:t>肆</a:t>
              </a: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0DCD047D-C0EB-4872-A4F8-5324EEF3799D}"/>
              </a:ext>
            </a:extLst>
          </p:cNvPr>
          <p:cNvSpPr txBox="1"/>
          <p:nvPr/>
        </p:nvSpPr>
        <p:spPr>
          <a:xfrm>
            <a:off x="1199456" y="4293966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F25EDAA-9C3F-4C51-893C-011D8D821D44}"/>
              </a:ext>
            </a:extLst>
          </p:cNvPr>
          <p:cNvSpPr txBox="1"/>
          <p:nvPr/>
        </p:nvSpPr>
        <p:spPr>
          <a:xfrm>
            <a:off x="995627" y="4824305"/>
            <a:ext cx="2088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020BFF1-94D1-434C-B0F1-C03159F95B4B}"/>
              </a:ext>
            </a:extLst>
          </p:cNvPr>
          <p:cNvSpPr txBox="1"/>
          <p:nvPr/>
        </p:nvSpPr>
        <p:spPr>
          <a:xfrm>
            <a:off x="3863752" y="429170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F7C0EFA-906F-444E-8639-7439B8E4E624}"/>
              </a:ext>
            </a:extLst>
          </p:cNvPr>
          <p:cNvSpPr txBox="1"/>
          <p:nvPr/>
        </p:nvSpPr>
        <p:spPr>
          <a:xfrm>
            <a:off x="3659923" y="4822042"/>
            <a:ext cx="2088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002CBEA0-D1B2-42D6-BB73-F15A3BCA052E}"/>
              </a:ext>
            </a:extLst>
          </p:cNvPr>
          <p:cNvSpPr txBox="1"/>
          <p:nvPr/>
        </p:nvSpPr>
        <p:spPr>
          <a:xfrm>
            <a:off x="6731878" y="429170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6024BFA-84CB-4AAD-8E43-ADF5DEF27726}"/>
              </a:ext>
            </a:extLst>
          </p:cNvPr>
          <p:cNvSpPr txBox="1"/>
          <p:nvPr/>
        </p:nvSpPr>
        <p:spPr>
          <a:xfrm>
            <a:off x="6528049" y="4822042"/>
            <a:ext cx="2088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55414FC-5645-4A8A-A1BA-150ADB4550DC}"/>
              </a:ext>
            </a:extLst>
          </p:cNvPr>
          <p:cNvSpPr txBox="1"/>
          <p:nvPr/>
        </p:nvSpPr>
        <p:spPr>
          <a:xfrm>
            <a:off x="9396175" y="429170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AF04AF9-7EAC-4A6F-B842-6A56B0D31612}"/>
              </a:ext>
            </a:extLst>
          </p:cNvPr>
          <p:cNvSpPr txBox="1"/>
          <p:nvPr/>
        </p:nvSpPr>
        <p:spPr>
          <a:xfrm>
            <a:off x="9192346" y="4822042"/>
            <a:ext cx="2088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9FAA2EF-3921-4842-924C-10C1C5AE16CC}"/>
              </a:ext>
            </a:extLst>
          </p:cNvPr>
          <p:cNvSpPr txBox="1"/>
          <p:nvPr/>
        </p:nvSpPr>
        <p:spPr>
          <a:xfrm>
            <a:off x="4295800" y="378220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本季度工作计划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10AED5EE-D9AF-4C25-88EA-24DF73F05230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C4BD1E97-6CE6-4AA2-950C-589CC12DF188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79000"/>
                    </a:schemeClr>
                  </a:gs>
                  <a:gs pos="5400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9990E9C2-20B4-4735-A116-00E23E49FE7B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135658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354">
        <p:random/>
      </p:transition>
    </mc:Choice>
    <mc:Fallback xmlns="">
      <p:transition spd="slow" advTm="4354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3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1F4EC5BB-4A0D-429F-B534-10B64BAC9E77}"/>
              </a:ext>
            </a:extLst>
          </p:cNvPr>
          <p:cNvSpPr txBox="1"/>
          <p:nvPr/>
        </p:nvSpPr>
        <p:spPr>
          <a:xfrm>
            <a:off x="2684621" y="6038364"/>
            <a:ext cx="6822758" cy="264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DEDICATED COMPANY FOR THE FIRST QUARTER WORK REPORT BUSINESS REPORT COMPANY DEDICATED COMPANY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3BD0E030-09B2-44E3-8774-CFDEDA6D7338}"/>
              </a:ext>
            </a:extLst>
          </p:cNvPr>
          <p:cNvGrpSpPr/>
          <p:nvPr/>
        </p:nvGrpSpPr>
        <p:grpSpPr>
          <a:xfrm>
            <a:off x="573887" y="1988840"/>
            <a:ext cx="2304256" cy="3384376"/>
            <a:chOff x="573887" y="1988840"/>
            <a:chExt cx="2304256" cy="3384376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98026F49-A7E5-4DB1-B48E-DC12232EEFD2}"/>
                </a:ext>
              </a:extLst>
            </p:cNvPr>
            <p:cNvSpPr/>
            <p:nvPr/>
          </p:nvSpPr>
          <p:spPr>
            <a:xfrm>
              <a:off x="573887" y="1988840"/>
              <a:ext cx="2304256" cy="3384376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  <a:effectLst>
              <a:outerShdw blurRad="63500" sx="101000" sy="101000" algn="c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D8BA5F8F-0343-48B2-9622-91FF3CDDAF95}"/>
                </a:ext>
              </a:extLst>
            </p:cNvPr>
            <p:cNvGrpSpPr/>
            <p:nvPr/>
          </p:nvGrpSpPr>
          <p:grpSpPr>
            <a:xfrm>
              <a:off x="803412" y="3924777"/>
              <a:ext cx="1845205" cy="1152128"/>
              <a:chOff x="803412" y="3924777"/>
              <a:chExt cx="1845205" cy="1152128"/>
            </a:xfrm>
          </p:grpSpPr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27D92685-19B0-405E-B6C2-525124FA60F1}"/>
                  </a:ext>
                </a:extLst>
              </p:cNvPr>
              <p:cNvSpPr/>
              <p:nvPr/>
            </p:nvSpPr>
            <p:spPr>
              <a:xfrm>
                <a:off x="803412" y="3924777"/>
                <a:ext cx="1845205" cy="1152128"/>
              </a:xfrm>
              <a:prstGeom prst="rect">
                <a:avLst/>
              </a:prstGeom>
              <a:solidFill>
                <a:srgbClr val="255D79"/>
              </a:solidFill>
              <a:ln>
                <a:noFill/>
              </a:ln>
              <a:effectLst>
                <a:outerShdw blurRad="63500" algn="ctr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E351569A-C9AC-481C-A0FF-E0A703D94E1D}"/>
                  </a:ext>
                </a:extLst>
              </p:cNvPr>
              <p:cNvSpPr txBox="1"/>
              <p:nvPr/>
            </p:nvSpPr>
            <p:spPr>
              <a:xfrm>
                <a:off x="885730" y="3977727"/>
                <a:ext cx="168056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spc="3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添加标题</a:t>
                </a:r>
              </a:p>
            </p:txBody>
          </p:sp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0073B7EC-5820-4D01-89DD-90FF05B8A5EC}"/>
                  </a:ext>
                </a:extLst>
              </p:cNvPr>
              <p:cNvSpPr txBox="1"/>
              <p:nvPr/>
            </p:nvSpPr>
            <p:spPr>
              <a:xfrm>
                <a:off x="885730" y="4411665"/>
                <a:ext cx="1680569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1800"/>
                  </a:lnSpc>
                </a:pPr>
                <a:r>
                  <a:rPr lang="zh-CN" altLang="en-US" sz="1200" spc="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单击此处添加标题内容。</a:t>
                </a:r>
              </a:p>
            </p:txBody>
          </p:sp>
        </p:grp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C4AC14EE-7CE6-4B4D-9865-EF0BB5EEF753}"/>
              </a:ext>
            </a:extLst>
          </p:cNvPr>
          <p:cNvGrpSpPr/>
          <p:nvPr/>
        </p:nvGrpSpPr>
        <p:grpSpPr>
          <a:xfrm>
            <a:off x="9313858" y="1988840"/>
            <a:ext cx="2304256" cy="3384376"/>
            <a:chOff x="9313858" y="1988840"/>
            <a:chExt cx="2304256" cy="3384376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76B002E0-2835-47D1-8451-4AFF0FE18030}"/>
                </a:ext>
              </a:extLst>
            </p:cNvPr>
            <p:cNvSpPr/>
            <p:nvPr/>
          </p:nvSpPr>
          <p:spPr>
            <a:xfrm>
              <a:off x="9313858" y="1988840"/>
              <a:ext cx="2304256" cy="3384376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  <a:ln>
              <a:noFill/>
            </a:ln>
            <a:effectLst>
              <a:outerShdw blurRad="63500" sx="101000" sy="101000" algn="c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AA0ACE55-23B9-44F4-A878-FF49BE986735}"/>
                </a:ext>
              </a:extLst>
            </p:cNvPr>
            <p:cNvGrpSpPr/>
            <p:nvPr/>
          </p:nvGrpSpPr>
          <p:grpSpPr>
            <a:xfrm>
              <a:off x="9543917" y="3924777"/>
              <a:ext cx="1845205" cy="1152128"/>
              <a:chOff x="9543917" y="3924777"/>
              <a:chExt cx="1845205" cy="1152128"/>
            </a:xfrm>
          </p:grpSpPr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0C9B41EE-C662-413C-A119-5252F248828D}"/>
                  </a:ext>
                </a:extLst>
              </p:cNvPr>
              <p:cNvSpPr/>
              <p:nvPr/>
            </p:nvSpPr>
            <p:spPr>
              <a:xfrm>
                <a:off x="9543917" y="3924777"/>
                <a:ext cx="1845205" cy="1152128"/>
              </a:xfrm>
              <a:prstGeom prst="rect">
                <a:avLst/>
              </a:prstGeom>
              <a:solidFill>
                <a:srgbClr val="255D79"/>
              </a:solidFill>
              <a:ln>
                <a:noFill/>
              </a:ln>
              <a:effectLst>
                <a:outerShdw blurRad="63500" algn="ctr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F7A5FB26-CF97-4036-AE46-CB52953BB436}"/>
                  </a:ext>
                </a:extLst>
              </p:cNvPr>
              <p:cNvSpPr txBox="1"/>
              <p:nvPr/>
            </p:nvSpPr>
            <p:spPr>
              <a:xfrm>
                <a:off x="9625702" y="4004229"/>
                <a:ext cx="168056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spc="3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添加标题</a:t>
                </a:r>
              </a:p>
            </p:txBody>
          </p:sp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83B467F9-6001-4C86-AF51-F0E729DFC404}"/>
                  </a:ext>
                </a:extLst>
              </p:cNvPr>
              <p:cNvSpPr txBox="1"/>
              <p:nvPr/>
            </p:nvSpPr>
            <p:spPr>
              <a:xfrm>
                <a:off x="9625702" y="4438167"/>
                <a:ext cx="1680569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1800"/>
                  </a:lnSpc>
                </a:pPr>
                <a:r>
                  <a:rPr lang="zh-CN" altLang="en-US" sz="1200" spc="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单击此处添加标题内容。</a:t>
                </a:r>
              </a:p>
            </p:txBody>
          </p:sp>
        </p:grp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9AED015F-5044-4B34-B4A0-3699615700BA}"/>
              </a:ext>
            </a:extLst>
          </p:cNvPr>
          <p:cNvGrpSpPr/>
          <p:nvPr/>
        </p:nvGrpSpPr>
        <p:grpSpPr>
          <a:xfrm>
            <a:off x="3487211" y="1988840"/>
            <a:ext cx="2304256" cy="3384376"/>
            <a:chOff x="3487211" y="1988840"/>
            <a:chExt cx="2304256" cy="3384376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63AD4851-DFE8-42BD-98A8-A11700635A87}"/>
                </a:ext>
              </a:extLst>
            </p:cNvPr>
            <p:cNvSpPr/>
            <p:nvPr/>
          </p:nvSpPr>
          <p:spPr>
            <a:xfrm>
              <a:off x="3487211" y="1988840"/>
              <a:ext cx="2304256" cy="3384376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  <a:ln>
              <a:noFill/>
            </a:ln>
            <a:effectLst>
              <a:outerShdw blurRad="63500" sx="101000" sy="101000" algn="c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0328AF84-46DC-49DB-91F4-F2B7BF5FDBB1}"/>
                </a:ext>
              </a:extLst>
            </p:cNvPr>
            <p:cNvGrpSpPr/>
            <p:nvPr/>
          </p:nvGrpSpPr>
          <p:grpSpPr>
            <a:xfrm>
              <a:off x="3716736" y="3924777"/>
              <a:ext cx="1845205" cy="1152128"/>
              <a:chOff x="3716736" y="3924777"/>
              <a:chExt cx="1845205" cy="1152128"/>
            </a:xfrm>
          </p:grpSpPr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9EAA80F2-B95A-41AF-A997-68067CE8DDF1}"/>
                  </a:ext>
                </a:extLst>
              </p:cNvPr>
              <p:cNvSpPr/>
              <p:nvPr/>
            </p:nvSpPr>
            <p:spPr>
              <a:xfrm>
                <a:off x="3716736" y="3924777"/>
                <a:ext cx="1845205" cy="1152128"/>
              </a:xfrm>
              <a:prstGeom prst="rect">
                <a:avLst/>
              </a:prstGeom>
              <a:solidFill>
                <a:srgbClr val="255D79"/>
              </a:solidFill>
              <a:ln>
                <a:noFill/>
              </a:ln>
              <a:effectLst>
                <a:outerShdw blurRad="63500" algn="ctr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51DF1039-DE4C-4B4C-8280-431811385519}"/>
                  </a:ext>
                </a:extLst>
              </p:cNvPr>
              <p:cNvSpPr txBox="1"/>
              <p:nvPr/>
            </p:nvSpPr>
            <p:spPr>
              <a:xfrm>
                <a:off x="3804673" y="3999464"/>
                <a:ext cx="168056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spc="3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添加标题</a:t>
                </a:r>
              </a:p>
            </p:txBody>
          </p:sp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A8E99775-96B5-4411-A310-519E6E515B36}"/>
                  </a:ext>
                </a:extLst>
              </p:cNvPr>
              <p:cNvSpPr txBox="1"/>
              <p:nvPr/>
            </p:nvSpPr>
            <p:spPr>
              <a:xfrm>
                <a:off x="3804673" y="4433402"/>
                <a:ext cx="1680569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1800"/>
                  </a:lnSpc>
                </a:pPr>
                <a:r>
                  <a:rPr lang="zh-CN" altLang="en-US" sz="1200" spc="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单击此处添加标题内容。</a:t>
                </a:r>
              </a:p>
            </p:txBody>
          </p:sp>
        </p:grp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8CE90A32-A30F-4D5B-A73A-EFA620DAE54D}"/>
              </a:ext>
            </a:extLst>
          </p:cNvPr>
          <p:cNvGrpSpPr/>
          <p:nvPr/>
        </p:nvGrpSpPr>
        <p:grpSpPr>
          <a:xfrm>
            <a:off x="6400535" y="1988840"/>
            <a:ext cx="2304256" cy="3384376"/>
            <a:chOff x="6400535" y="1988840"/>
            <a:chExt cx="2304256" cy="3384376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5AB3AF48-D247-408D-B582-E1A6D2F09852}"/>
                </a:ext>
              </a:extLst>
            </p:cNvPr>
            <p:cNvSpPr/>
            <p:nvPr/>
          </p:nvSpPr>
          <p:spPr>
            <a:xfrm>
              <a:off x="6400535" y="1988840"/>
              <a:ext cx="2304256" cy="3384376"/>
            </a:xfrm>
            <a:prstGeom prst="rect">
              <a:avLst/>
            </a:prstGeom>
            <a:blipFill>
              <a:blip r:embed="rId7"/>
              <a:stretch>
                <a:fillRect/>
              </a:stretch>
            </a:blipFill>
            <a:ln>
              <a:noFill/>
            </a:ln>
            <a:effectLst>
              <a:outerShdw blurRad="63500" sx="101000" sy="101000" algn="c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0A24D865-5793-44CB-9373-F778EF9B2F87}"/>
                </a:ext>
              </a:extLst>
            </p:cNvPr>
            <p:cNvGrpSpPr/>
            <p:nvPr/>
          </p:nvGrpSpPr>
          <p:grpSpPr>
            <a:xfrm>
              <a:off x="6630060" y="3924777"/>
              <a:ext cx="1845205" cy="1152128"/>
              <a:chOff x="6630060" y="3924777"/>
              <a:chExt cx="1845205" cy="1152128"/>
            </a:xfrm>
          </p:grpSpPr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28602B43-FF71-4E0F-9774-E2D530D32090}"/>
                  </a:ext>
                </a:extLst>
              </p:cNvPr>
              <p:cNvSpPr/>
              <p:nvPr/>
            </p:nvSpPr>
            <p:spPr>
              <a:xfrm>
                <a:off x="6630060" y="3924777"/>
                <a:ext cx="1845205" cy="1152128"/>
              </a:xfrm>
              <a:prstGeom prst="rect">
                <a:avLst/>
              </a:prstGeom>
              <a:solidFill>
                <a:srgbClr val="255D79"/>
              </a:solidFill>
              <a:ln>
                <a:noFill/>
              </a:ln>
              <a:effectLst>
                <a:outerShdw blurRad="63500" algn="ctr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32B453DA-FF6D-426E-8B36-839CC516EDCE}"/>
                  </a:ext>
                </a:extLst>
              </p:cNvPr>
              <p:cNvSpPr txBox="1"/>
              <p:nvPr/>
            </p:nvSpPr>
            <p:spPr>
              <a:xfrm>
                <a:off x="6688715" y="4004838"/>
                <a:ext cx="168056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spc="3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添加标题</a:t>
                </a:r>
              </a:p>
            </p:txBody>
          </p:sp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B719505B-9AAF-46AE-BE13-97A17CA921A5}"/>
                  </a:ext>
                </a:extLst>
              </p:cNvPr>
              <p:cNvSpPr txBox="1"/>
              <p:nvPr/>
            </p:nvSpPr>
            <p:spPr>
              <a:xfrm>
                <a:off x="6688715" y="4438776"/>
                <a:ext cx="1680569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1800"/>
                  </a:lnSpc>
                </a:pPr>
                <a:r>
                  <a:rPr lang="zh-CN" altLang="en-US" sz="1200" spc="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单击此处添加标题内容。</a:t>
                </a:r>
              </a:p>
            </p:txBody>
          </p:sp>
        </p:grp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3083FAFF-D3CB-446D-BE60-1E302E741915}"/>
              </a:ext>
            </a:extLst>
          </p:cNvPr>
          <p:cNvSpPr txBox="1"/>
          <p:nvPr/>
        </p:nvSpPr>
        <p:spPr>
          <a:xfrm>
            <a:off x="4295800" y="378220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本季度工作计划</a:t>
            </a: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C1EDB9D7-4D9E-4ADA-A742-DA3191C9964C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A266D44F-6758-4A11-9CFE-C664066E344C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85A9B725-9F0F-4271-B8F9-2476AEC284C7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302761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7019">
        <p:random/>
      </p:transition>
    </mc:Choice>
    <mc:Fallback xmlns="">
      <p:transition spd="slow" advTm="7019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91A3CD7-1056-47B9-848C-984C465752EC}"/>
              </a:ext>
            </a:extLst>
          </p:cNvPr>
          <p:cNvSpPr txBox="1"/>
          <p:nvPr/>
        </p:nvSpPr>
        <p:spPr>
          <a:xfrm>
            <a:off x="553716" y="585537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本季度工作计划</a:t>
            </a:r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261712F3-6578-4D58-9C58-6B8FA9431FEE}"/>
              </a:ext>
            </a:extLst>
          </p:cNvPr>
          <p:cNvSpPr/>
          <p:nvPr/>
        </p:nvSpPr>
        <p:spPr>
          <a:xfrm>
            <a:off x="3647728" y="-1214233"/>
            <a:ext cx="9826975" cy="6803473"/>
          </a:xfrm>
          <a:custGeom>
            <a:avLst/>
            <a:gdLst>
              <a:gd name="connsiteX0" fmla="*/ 624421 w 9826975"/>
              <a:gd name="connsiteY0" fmla="*/ 376592 h 6803473"/>
              <a:gd name="connsiteX1" fmla="*/ 738721 w 9826975"/>
              <a:gd name="connsiteY1" fmla="*/ 681392 h 6803473"/>
              <a:gd name="connsiteX2" fmla="*/ 1481671 w 9826975"/>
              <a:gd name="connsiteY2" fmla="*/ 1538642 h 6803473"/>
              <a:gd name="connsiteX3" fmla="*/ 1367371 w 9826975"/>
              <a:gd name="connsiteY3" fmla="*/ 3405542 h 6803473"/>
              <a:gd name="connsiteX4" fmla="*/ 1195921 w 9826975"/>
              <a:gd name="connsiteY4" fmla="*/ 4681892 h 6803473"/>
              <a:gd name="connsiteX5" fmla="*/ 1748371 w 9826975"/>
              <a:gd name="connsiteY5" fmla="*/ 5786792 h 6803473"/>
              <a:gd name="connsiteX6" fmla="*/ 3500971 w 9826975"/>
              <a:gd name="connsiteY6" fmla="*/ 6320192 h 6803473"/>
              <a:gd name="connsiteX7" fmla="*/ 4586821 w 9826975"/>
              <a:gd name="connsiteY7" fmla="*/ 6453542 h 6803473"/>
              <a:gd name="connsiteX8" fmla="*/ 5634571 w 9826975"/>
              <a:gd name="connsiteY8" fmla="*/ 6453542 h 6803473"/>
              <a:gd name="connsiteX9" fmla="*/ 7025221 w 9826975"/>
              <a:gd name="connsiteY9" fmla="*/ 6796442 h 6803473"/>
              <a:gd name="connsiteX10" fmla="*/ 8453971 w 9826975"/>
              <a:gd name="connsiteY10" fmla="*/ 6091592 h 6803473"/>
              <a:gd name="connsiteX11" fmla="*/ 9215971 w 9826975"/>
              <a:gd name="connsiteY11" fmla="*/ 5501042 h 6803473"/>
              <a:gd name="connsiteX12" fmla="*/ 9139771 w 9826975"/>
              <a:gd name="connsiteY12" fmla="*/ 395642 h 6803473"/>
              <a:gd name="connsiteX13" fmla="*/ 624421 w 9826975"/>
              <a:gd name="connsiteY13" fmla="*/ 376592 h 6803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826975" h="6803473">
                <a:moveTo>
                  <a:pt x="624421" y="376592"/>
                </a:moveTo>
                <a:cubicBezTo>
                  <a:pt x="-775754" y="424217"/>
                  <a:pt x="595846" y="487717"/>
                  <a:pt x="738721" y="681392"/>
                </a:cubicBezTo>
                <a:cubicBezTo>
                  <a:pt x="881596" y="875067"/>
                  <a:pt x="1376896" y="1084617"/>
                  <a:pt x="1481671" y="1538642"/>
                </a:cubicBezTo>
                <a:cubicBezTo>
                  <a:pt x="1586446" y="1992667"/>
                  <a:pt x="1414996" y="2881667"/>
                  <a:pt x="1367371" y="3405542"/>
                </a:cubicBezTo>
                <a:cubicBezTo>
                  <a:pt x="1319746" y="3929417"/>
                  <a:pt x="1132421" y="4285017"/>
                  <a:pt x="1195921" y="4681892"/>
                </a:cubicBezTo>
                <a:cubicBezTo>
                  <a:pt x="1259421" y="5078767"/>
                  <a:pt x="1364196" y="5513742"/>
                  <a:pt x="1748371" y="5786792"/>
                </a:cubicBezTo>
                <a:cubicBezTo>
                  <a:pt x="2132546" y="6059842"/>
                  <a:pt x="3027896" y="6209067"/>
                  <a:pt x="3500971" y="6320192"/>
                </a:cubicBezTo>
                <a:cubicBezTo>
                  <a:pt x="3974046" y="6431317"/>
                  <a:pt x="4231221" y="6431317"/>
                  <a:pt x="4586821" y="6453542"/>
                </a:cubicBezTo>
                <a:cubicBezTo>
                  <a:pt x="4942421" y="6475767"/>
                  <a:pt x="5228171" y="6396392"/>
                  <a:pt x="5634571" y="6453542"/>
                </a:cubicBezTo>
                <a:cubicBezTo>
                  <a:pt x="6040971" y="6510692"/>
                  <a:pt x="6555321" y="6856767"/>
                  <a:pt x="7025221" y="6796442"/>
                </a:cubicBezTo>
                <a:cubicBezTo>
                  <a:pt x="7495121" y="6736117"/>
                  <a:pt x="8088846" y="6307492"/>
                  <a:pt x="8453971" y="6091592"/>
                </a:cubicBezTo>
                <a:cubicBezTo>
                  <a:pt x="8819096" y="5875692"/>
                  <a:pt x="9101671" y="6450367"/>
                  <a:pt x="9215971" y="5501042"/>
                </a:cubicBezTo>
                <a:cubicBezTo>
                  <a:pt x="9330271" y="4551717"/>
                  <a:pt x="10578046" y="1249717"/>
                  <a:pt x="9139771" y="395642"/>
                </a:cubicBezTo>
                <a:cubicBezTo>
                  <a:pt x="7701496" y="-458433"/>
                  <a:pt x="2024596" y="328967"/>
                  <a:pt x="624421" y="376592"/>
                </a:cubicBez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  <a:ln w="95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6FD30EBB-EE48-4E20-80FA-7182EF9ED03D}"/>
              </a:ext>
            </a:extLst>
          </p:cNvPr>
          <p:cNvGrpSpPr/>
          <p:nvPr/>
        </p:nvGrpSpPr>
        <p:grpSpPr>
          <a:xfrm>
            <a:off x="697732" y="1170312"/>
            <a:ext cx="3240360" cy="72008"/>
            <a:chOff x="1127448" y="1853535"/>
            <a:chExt cx="3240360" cy="72008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3DB42CB5-074E-4275-98DE-8D7E7C82517C}"/>
                </a:ext>
              </a:extLst>
            </p:cNvPr>
            <p:cNvSpPr/>
            <p:nvPr/>
          </p:nvSpPr>
          <p:spPr>
            <a:xfrm>
              <a:off x="1127448" y="1853535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BDCFD9B9-85B4-4FBC-83D3-DC9AFC5D863A}"/>
                </a:ext>
              </a:extLst>
            </p:cNvPr>
            <p:cNvCxnSpPr>
              <a:cxnSpLocks/>
              <a:stCxn id="5" idx="6"/>
            </p:cNvCxnSpPr>
            <p:nvPr/>
          </p:nvCxnSpPr>
          <p:spPr>
            <a:xfrm>
              <a:off x="1199456" y="1889539"/>
              <a:ext cx="3168352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25000"/>
                    </a:schemeClr>
                  </a:gs>
                  <a:gs pos="51000">
                    <a:srgbClr val="255D79"/>
                  </a:gs>
                  <a:gs pos="100000">
                    <a:srgbClr val="276482"/>
                  </a:gs>
                </a:gsLst>
                <a:lin ang="108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id="{F0ED2C43-B839-4B78-8E74-E81DCEC33F8A}"/>
              </a:ext>
            </a:extLst>
          </p:cNvPr>
          <p:cNvSpPr txBox="1"/>
          <p:nvPr/>
        </p:nvSpPr>
        <p:spPr>
          <a:xfrm>
            <a:off x="697732" y="3933056"/>
            <a:ext cx="38524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2137D52-4D74-440C-8530-CB2E870A02A8}"/>
              </a:ext>
            </a:extLst>
          </p:cNvPr>
          <p:cNvSpPr txBox="1"/>
          <p:nvPr/>
        </p:nvSpPr>
        <p:spPr>
          <a:xfrm>
            <a:off x="697732" y="4871736"/>
            <a:ext cx="38524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5088E63-4C61-4A6D-9885-97EFA4098D66}"/>
              </a:ext>
            </a:extLst>
          </p:cNvPr>
          <p:cNvSpPr txBox="1"/>
          <p:nvPr/>
        </p:nvSpPr>
        <p:spPr>
          <a:xfrm>
            <a:off x="625725" y="1980129"/>
            <a:ext cx="3168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165878"/>
                </a:solidFill>
                <a:cs typeface="+mn-ea"/>
                <a:sym typeface="+mn-lt"/>
              </a:rPr>
              <a:t>COMPLETE</a:t>
            </a:r>
            <a:endParaRPr lang="zh-CN" altLang="en-US" sz="3200" dirty="0">
              <a:solidFill>
                <a:srgbClr val="165878"/>
              </a:solidFill>
              <a:cs typeface="+mn-ea"/>
              <a:sym typeface="+mn-lt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56F9E3D-DFA0-4FAF-A435-EACDD95EFDAA}"/>
              </a:ext>
            </a:extLst>
          </p:cNvPr>
          <p:cNvSpPr txBox="1"/>
          <p:nvPr/>
        </p:nvSpPr>
        <p:spPr>
          <a:xfrm>
            <a:off x="625726" y="2659423"/>
            <a:ext cx="3168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165878"/>
                </a:solidFill>
                <a:cs typeface="+mn-ea"/>
                <a:sym typeface="+mn-lt"/>
              </a:rPr>
              <a:t>WORKS</a:t>
            </a:r>
            <a:endParaRPr lang="zh-CN" altLang="en-US" sz="3200" dirty="0">
              <a:solidFill>
                <a:srgbClr val="165878"/>
              </a:solidFill>
              <a:cs typeface="+mn-ea"/>
              <a:sym typeface="+mn-lt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4FF18EBD-C078-43D1-A08B-2EEF4061691D}"/>
              </a:ext>
            </a:extLst>
          </p:cNvPr>
          <p:cNvSpPr/>
          <p:nvPr/>
        </p:nvSpPr>
        <p:spPr>
          <a:xfrm>
            <a:off x="767409" y="3338716"/>
            <a:ext cx="795619" cy="57259"/>
          </a:xfrm>
          <a:prstGeom prst="rect">
            <a:avLst/>
          </a:prstGeom>
          <a:solidFill>
            <a:srgbClr val="1658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CA4079F-34CB-422B-89A3-5954739EDC53}"/>
              </a:ext>
            </a:extLst>
          </p:cNvPr>
          <p:cNvSpPr txBox="1"/>
          <p:nvPr/>
        </p:nvSpPr>
        <p:spPr>
          <a:xfrm>
            <a:off x="697732" y="5810416"/>
            <a:ext cx="982697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单击此处添加标题内容，内容要与标题相符，单击此处。单击此处添加标题内容，内容要与标题相符，单击此处。单击此处添加标题内容，内容要与标题相符，单击此处。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05185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891">
        <p:random/>
      </p:transition>
    </mc:Choice>
    <mc:Fallback xmlns="">
      <p:transition spd="slow" advTm="5891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animBg="1"/>
      <p:bldP spid="19" grpId="0"/>
      <p:bldP spid="20" grpId="0"/>
      <p:bldP spid="21" grpId="0"/>
      <p:bldP spid="22" grpId="0"/>
      <p:bldP spid="23" grpId="0" animBg="1"/>
      <p:bldP spid="2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>
            <a:extLst>
              <a:ext uri="{FF2B5EF4-FFF2-40B4-BE49-F238E27FC236}">
                <a16:creationId xmlns:a16="http://schemas.microsoft.com/office/drawing/2014/main" id="{AB32328F-F4CA-47C2-973C-F54587C35EBB}"/>
              </a:ext>
            </a:extLst>
          </p:cNvPr>
          <p:cNvGrpSpPr/>
          <p:nvPr/>
        </p:nvGrpSpPr>
        <p:grpSpPr>
          <a:xfrm>
            <a:off x="9856492" y="2506603"/>
            <a:ext cx="1847944" cy="2440541"/>
            <a:chOff x="9856492" y="2506603"/>
            <a:chExt cx="1847944" cy="2440541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2C691812-A210-4862-ACD2-2CA42C8CAB0E}"/>
                </a:ext>
              </a:extLst>
            </p:cNvPr>
            <p:cNvSpPr/>
            <p:nvPr/>
          </p:nvSpPr>
          <p:spPr>
            <a:xfrm>
              <a:off x="9856492" y="2506603"/>
              <a:ext cx="1847944" cy="2440541"/>
            </a:xfrm>
            <a:prstGeom prst="rect">
              <a:avLst/>
            </a:prstGeom>
            <a:solidFill>
              <a:srgbClr val="255D79"/>
            </a:solidFill>
            <a:ln>
              <a:noFill/>
            </a:ln>
            <a:effectLst>
              <a:outerShdw blurRad="444500" sx="102000" sy="102000" algn="ctr" rotWithShape="0">
                <a:srgbClr val="104058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DA28342-AD55-48B1-B965-AB55699C6E54}"/>
                </a:ext>
              </a:extLst>
            </p:cNvPr>
            <p:cNvGrpSpPr/>
            <p:nvPr/>
          </p:nvGrpSpPr>
          <p:grpSpPr>
            <a:xfrm>
              <a:off x="10491337" y="3371864"/>
              <a:ext cx="707887" cy="707887"/>
              <a:chOff x="10491337" y="3371864"/>
              <a:chExt cx="707887" cy="707887"/>
            </a:xfrm>
          </p:grpSpPr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AABB2A75-EA8C-43F9-8B12-433C5503C51E}"/>
                  </a:ext>
                </a:extLst>
              </p:cNvPr>
              <p:cNvSpPr/>
              <p:nvPr/>
            </p:nvSpPr>
            <p:spPr>
              <a:xfrm>
                <a:off x="10491337" y="3371864"/>
                <a:ext cx="707887" cy="707887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" name="箭头: V 形 22">
                <a:extLst>
                  <a:ext uri="{FF2B5EF4-FFF2-40B4-BE49-F238E27FC236}">
                    <a16:creationId xmlns:a16="http://schemas.microsoft.com/office/drawing/2014/main" id="{0E23A605-E39F-488B-B5AD-D2EF2D0F9677}"/>
                  </a:ext>
                </a:extLst>
              </p:cNvPr>
              <p:cNvSpPr/>
              <p:nvPr/>
            </p:nvSpPr>
            <p:spPr>
              <a:xfrm>
                <a:off x="10738372" y="3599128"/>
                <a:ext cx="219272" cy="253358"/>
              </a:xfrm>
              <a:prstGeom prst="chevron">
                <a:avLst>
                  <a:gd name="adj" fmla="val 5352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43A148F2-F62B-456A-BEFD-EF6F6621258E}"/>
              </a:ext>
            </a:extLst>
          </p:cNvPr>
          <p:cNvGrpSpPr/>
          <p:nvPr/>
        </p:nvGrpSpPr>
        <p:grpSpPr>
          <a:xfrm>
            <a:off x="481696" y="2506603"/>
            <a:ext cx="1847944" cy="2440541"/>
            <a:chOff x="481696" y="2506603"/>
            <a:chExt cx="1847944" cy="2440541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1A5B541D-F81F-41B4-9800-23D85D1CA2D4}"/>
                </a:ext>
              </a:extLst>
            </p:cNvPr>
            <p:cNvSpPr/>
            <p:nvPr/>
          </p:nvSpPr>
          <p:spPr>
            <a:xfrm>
              <a:off x="481696" y="2506603"/>
              <a:ext cx="1847944" cy="2440541"/>
            </a:xfrm>
            <a:prstGeom prst="rect">
              <a:avLst/>
            </a:prstGeom>
            <a:solidFill>
              <a:srgbClr val="255D79"/>
            </a:solidFill>
            <a:ln>
              <a:noFill/>
            </a:ln>
            <a:effectLst>
              <a:outerShdw blurRad="444500" sx="102000" sy="102000" algn="ctr" rotWithShape="0">
                <a:srgbClr val="104058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27B85991-A26D-4D56-A7B3-FD58762B2331}"/>
                </a:ext>
              </a:extLst>
            </p:cNvPr>
            <p:cNvGrpSpPr/>
            <p:nvPr/>
          </p:nvGrpSpPr>
          <p:grpSpPr>
            <a:xfrm>
              <a:off x="934139" y="3372929"/>
              <a:ext cx="707887" cy="707887"/>
              <a:chOff x="934139" y="3372929"/>
              <a:chExt cx="707887" cy="707887"/>
            </a:xfrm>
          </p:grpSpPr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04357712-6F17-4D19-A970-2A56A21A16DD}"/>
                  </a:ext>
                </a:extLst>
              </p:cNvPr>
              <p:cNvSpPr/>
              <p:nvPr/>
            </p:nvSpPr>
            <p:spPr>
              <a:xfrm>
                <a:off x="934139" y="3372929"/>
                <a:ext cx="707887" cy="707887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" name="箭头: V 形 24">
                <a:extLst>
                  <a:ext uri="{FF2B5EF4-FFF2-40B4-BE49-F238E27FC236}">
                    <a16:creationId xmlns:a16="http://schemas.microsoft.com/office/drawing/2014/main" id="{9F4A4DB4-C054-4345-85D6-C04AFCC7491D}"/>
                  </a:ext>
                </a:extLst>
              </p:cNvPr>
              <p:cNvSpPr/>
              <p:nvPr/>
            </p:nvSpPr>
            <p:spPr>
              <a:xfrm rot="10800000">
                <a:off x="1117636" y="3578435"/>
                <a:ext cx="288032" cy="288032"/>
              </a:xfrm>
              <a:prstGeom prst="chevr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07A99D51-415E-4BCE-A4AB-6F2C88098B9D}"/>
              </a:ext>
            </a:extLst>
          </p:cNvPr>
          <p:cNvGrpSpPr/>
          <p:nvPr/>
        </p:nvGrpSpPr>
        <p:grpSpPr>
          <a:xfrm>
            <a:off x="2205875" y="2041407"/>
            <a:ext cx="2552425" cy="3370934"/>
            <a:chOff x="2205875" y="2041407"/>
            <a:chExt cx="2552425" cy="3370934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5983D2FE-FD89-4365-8532-5A9900AED521}"/>
                </a:ext>
              </a:extLst>
            </p:cNvPr>
            <p:cNvSpPr/>
            <p:nvPr/>
          </p:nvSpPr>
          <p:spPr>
            <a:xfrm>
              <a:off x="2205875" y="2041407"/>
              <a:ext cx="2552425" cy="3370934"/>
            </a:xfrm>
            <a:prstGeom prst="rect">
              <a:avLst/>
            </a:prstGeom>
            <a:solidFill>
              <a:srgbClr val="255D79"/>
            </a:solidFill>
            <a:ln>
              <a:noFill/>
            </a:ln>
            <a:effectLst>
              <a:outerShdw blurRad="444500" sx="102000" sy="102000" algn="ctr" rotWithShape="0">
                <a:srgbClr val="104058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BF4E18D-1D43-4990-AA4A-874FA45418D1}"/>
                </a:ext>
              </a:extLst>
            </p:cNvPr>
            <p:cNvSpPr txBox="1"/>
            <p:nvPr/>
          </p:nvSpPr>
          <p:spPr>
            <a:xfrm>
              <a:off x="2622620" y="2492896"/>
              <a:ext cx="16805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spc="3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DA51745A-0B21-4652-8C44-2E843DA2F2BC}"/>
                </a:ext>
              </a:extLst>
            </p:cNvPr>
            <p:cNvSpPr txBox="1"/>
            <p:nvPr/>
          </p:nvSpPr>
          <p:spPr>
            <a:xfrm>
              <a:off x="2418790" y="3160202"/>
              <a:ext cx="2088227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zh-CN" altLang="en-US" sz="1400" spc="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25959A1C-F168-4C7B-B8FA-31064949F8FB}"/>
                </a:ext>
              </a:extLst>
            </p:cNvPr>
            <p:cNvSpPr txBox="1"/>
            <p:nvPr/>
          </p:nvSpPr>
          <p:spPr>
            <a:xfrm>
              <a:off x="2418790" y="4136887"/>
              <a:ext cx="2088227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zh-CN" altLang="en-US" sz="1400" spc="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F6C35E76-04B5-41E8-8FD7-CC81E17C0571}"/>
              </a:ext>
            </a:extLst>
          </p:cNvPr>
          <p:cNvGrpSpPr/>
          <p:nvPr/>
        </p:nvGrpSpPr>
        <p:grpSpPr>
          <a:xfrm>
            <a:off x="7433700" y="2041407"/>
            <a:ext cx="2552425" cy="3370934"/>
            <a:chOff x="7433700" y="2041407"/>
            <a:chExt cx="2552425" cy="3370934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9FCF18FE-868F-4675-BF60-5DA73CB4ACCE}"/>
                </a:ext>
              </a:extLst>
            </p:cNvPr>
            <p:cNvSpPr/>
            <p:nvPr/>
          </p:nvSpPr>
          <p:spPr>
            <a:xfrm>
              <a:off x="7433700" y="2041407"/>
              <a:ext cx="2552425" cy="3370934"/>
            </a:xfrm>
            <a:prstGeom prst="rect">
              <a:avLst/>
            </a:prstGeom>
            <a:solidFill>
              <a:srgbClr val="255D79"/>
            </a:solidFill>
            <a:ln>
              <a:noFill/>
            </a:ln>
            <a:effectLst>
              <a:outerShdw blurRad="444500" sx="102000" sy="102000" algn="ctr" rotWithShape="0">
                <a:srgbClr val="104058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7DD59AE0-B475-42F1-9E9E-2A50C2A26682}"/>
                </a:ext>
              </a:extLst>
            </p:cNvPr>
            <p:cNvSpPr txBox="1"/>
            <p:nvPr/>
          </p:nvSpPr>
          <p:spPr>
            <a:xfrm>
              <a:off x="7953123" y="2492896"/>
              <a:ext cx="16805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spc="3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35A2D026-1D31-4A1D-9A91-348BC90F7851}"/>
                </a:ext>
              </a:extLst>
            </p:cNvPr>
            <p:cNvSpPr txBox="1"/>
            <p:nvPr/>
          </p:nvSpPr>
          <p:spPr>
            <a:xfrm>
              <a:off x="7749293" y="3160202"/>
              <a:ext cx="2088227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zh-CN" altLang="en-US" sz="1400" spc="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3CF47E7C-4B6E-4802-B952-488870DC32FA}"/>
                </a:ext>
              </a:extLst>
            </p:cNvPr>
            <p:cNvSpPr txBox="1"/>
            <p:nvPr/>
          </p:nvSpPr>
          <p:spPr>
            <a:xfrm>
              <a:off x="7749293" y="4136887"/>
              <a:ext cx="2088227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zh-CN" altLang="en-US" sz="1400" spc="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1946080B-FA41-4A45-B658-A0E65E4C8201}"/>
              </a:ext>
            </a:extLst>
          </p:cNvPr>
          <p:cNvGrpSpPr/>
          <p:nvPr/>
        </p:nvGrpSpPr>
        <p:grpSpPr>
          <a:xfrm>
            <a:off x="4591312" y="1739665"/>
            <a:ext cx="3009376" cy="3974419"/>
            <a:chOff x="4591312" y="1739665"/>
            <a:chExt cx="3009376" cy="3974419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2EB6E971-8911-4A85-B4EE-44CD95852608}"/>
                </a:ext>
              </a:extLst>
            </p:cNvPr>
            <p:cNvSpPr/>
            <p:nvPr/>
          </p:nvSpPr>
          <p:spPr>
            <a:xfrm>
              <a:off x="4591312" y="1739665"/>
              <a:ext cx="3009376" cy="3974419"/>
            </a:xfrm>
            <a:prstGeom prst="rect">
              <a:avLst/>
            </a:prstGeom>
            <a:solidFill>
              <a:srgbClr val="255D79"/>
            </a:solidFill>
            <a:ln>
              <a:noFill/>
            </a:ln>
            <a:effectLst>
              <a:outerShdw blurRad="444500" sx="102000" sy="102000" algn="ctr" rotWithShape="0">
                <a:srgbClr val="104058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aphicFrame>
          <p:nvGraphicFramePr>
            <p:cNvPr id="13" name="图表 12">
              <a:extLst>
                <a:ext uri="{FF2B5EF4-FFF2-40B4-BE49-F238E27FC236}">
                  <a16:creationId xmlns:a16="http://schemas.microsoft.com/office/drawing/2014/main" id="{E60A6CC7-BC22-4861-8A31-D113A325224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274919417"/>
                </p:ext>
              </p:extLst>
            </p:nvPr>
          </p:nvGraphicFramePr>
          <p:xfrm>
            <a:off x="4794635" y="2261828"/>
            <a:ext cx="2552425" cy="337093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719596A3-5809-40BC-BFE8-F718E8EC238F}"/>
                </a:ext>
              </a:extLst>
            </p:cNvPr>
            <p:cNvSpPr txBox="1"/>
            <p:nvPr/>
          </p:nvSpPr>
          <p:spPr>
            <a:xfrm>
              <a:off x="5375920" y="1856741"/>
              <a:ext cx="14401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pc="400" dirty="0">
                  <a:solidFill>
                    <a:schemeClr val="bg1"/>
                  </a:solidFill>
                  <a:cs typeface="+mn-ea"/>
                  <a:sym typeface="+mn-lt"/>
                </a:rPr>
                <a:t>工作汇总</a:t>
              </a:r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6CBECD7E-2D59-43E2-8D42-428E3F0F820B}"/>
              </a:ext>
            </a:extLst>
          </p:cNvPr>
          <p:cNvSpPr txBox="1"/>
          <p:nvPr/>
        </p:nvSpPr>
        <p:spPr>
          <a:xfrm>
            <a:off x="4285329" y="387346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执行的情况说明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011C7DEC-E984-4EDF-9D1C-8EBF29ADC15C}"/>
              </a:ext>
            </a:extLst>
          </p:cNvPr>
          <p:cNvGrpSpPr/>
          <p:nvPr/>
        </p:nvGrpSpPr>
        <p:grpSpPr>
          <a:xfrm>
            <a:off x="4501906" y="965783"/>
            <a:ext cx="3167246" cy="72008"/>
            <a:chOff x="4512377" y="956657"/>
            <a:chExt cx="3167246" cy="72008"/>
          </a:xfrm>
        </p:grpSpPr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4DD0B465-7C0F-4D20-9B08-D6EA2F2434D8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788B3A72-01E6-463F-BBBE-B6B78A80C5F0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89469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816">
        <p:random/>
      </p:transition>
    </mc:Choice>
    <mc:Fallback xmlns="">
      <p:transition spd="slow" advTm="581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等腰三角形 5">
            <a:extLst>
              <a:ext uri="{FF2B5EF4-FFF2-40B4-BE49-F238E27FC236}">
                <a16:creationId xmlns:a16="http://schemas.microsoft.com/office/drawing/2014/main" id="{760B1388-1E8D-4055-92FC-03C3FE722527}"/>
              </a:ext>
            </a:extLst>
          </p:cNvPr>
          <p:cNvSpPr/>
          <p:nvPr/>
        </p:nvSpPr>
        <p:spPr>
          <a:xfrm rot="5400000">
            <a:off x="685425" y="943383"/>
            <a:ext cx="5085187" cy="6456040"/>
          </a:xfrm>
          <a:prstGeom prst="triangle">
            <a:avLst/>
          </a:prstGeom>
          <a:solidFill>
            <a:srgbClr val="25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DD8291F-8308-4E4F-A0C0-ADFC8392F8C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199" b="99475" l="9988" r="89952">
                        <a14:foregroundMark x1="46186" y1="15226" x2="62712" y2="13328"/>
                        <a14:foregroundMark x1="67736" y1="13328" x2="57264" y2="10985"/>
                        <a14:foregroundMark x1="43947" y1="29968" x2="43160" y2="22092"/>
                        <a14:foregroundMark x1="44310" y1="17569" x2="42857" y2="16680"/>
                        <a14:foregroundMark x1="44068" y1="13126" x2="47094" y2="12237"/>
                        <a14:backgroundMark x1="42615" y1="33360" x2="43341" y2="32189"/>
                        <a14:backgroundMark x1="42615" y1="25444" x2="42857" y2="234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7448" y="770814"/>
            <a:ext cx="4104456" cy="6149999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772C118-BA06-4BE7-AD62-2F0B679CE0C1}"/>
              </a:ext>
            </a:extLst>
          </p:cNvPr>
          <p:cNvSpPr txBox="1"/>
          <p:nvPr/>
        </p:nvSpPr>
        <p:spPr>
          <a:xfrm>
            <a:off x="6960096" y="1916832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55D79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1F5C6C8-0D05-4803-9EA3-811C1C5DFD5F}"/>
              </a:ext>
            </a:extLst>
          </p:cNvPr>
          <p:cNvSpPr txBox="1"/>
          <p:nvPr/>
        </p:nvSpPr>
        <p:spPr>
          <a:xfrm>
            <a:off x="6960096" y="2833772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1B125CF-3D1D-4D7D-AAA3-40332602DB86}"/>
              </a:ext>
            </a:extLst>
          </p:cNvPr>
          <p:cNvSpPr txBox="1"/>
          <p:nvPr/>
        </p:nvSpPr>
        <p:spPr>
          <a:xfrm>
            <a:off x="6960096" y="3616974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3FCC032-EE20-48CC-8EAC-E39660DB1B1D}"/>
              </a:ext>
            </a:extLst>
          </p:cNvPr>
          <p:cNvSpPr txBox="1"/>
          <p:nvPr/>
        </p:nvSpPr>
        <p:spPr>
          <a:xfrm>
            <a:off x="6960096" y="4400176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3E4F181-2748-440F-82A5-D4A2D44FA6EF}"/>
              </a:ext>
            </a:extLst>
          </p:cNvPr>
          <p:cNvSpPr txBox="1"/>
          <p:nvPr/>
        </p:nvSpPr>
        <p:spPr>
          <a:xfrm>
            <a:off x="6960096" y="5183377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26E9699-D2FF-4DA9-9389-8323944957D5}"/>
              </a:ext>
            </a:extLst>
          </p:cNvPr>
          <p:cNvSpPr/>
          <p:nvPr/>
        </p:nvSpPr>
        <p:spPr>
          <a:xfrm>
            <a:off x="10056440" y="6093296"/>
            <a:ext cx="1296144" cy="45719"/>
          </a:xfrm>
          <a:prstGeom prst="rect">
            <a:avLst/>
          </a:prstGeom>
          <a:solidFill>
            <a:srgbClr val="25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84BDBE6-6B1C-418E-A383-6066F9B5F192}"/>
              </a:ext>
            </a:extLst>
          </p:cNvPr>
          <p:cNvSpPr txBox="1"/>
          <p:nvPr/>
        </p:nvSpPr>
        <p:spPr>
          <a:xfrm>
            <a:off x="8400256" y="2101864"/>
            <a:ext cx="11845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>
                <a:solidFill>
                  <a:srgbClr val="255D79"/>
                </a:solidFill>
                <a:cs typeface="+mn-ea"/>
                <a:sym typeface="+mn-lt"/>
              </a:rPr>
              <a:t>ADD TITLE</a:t>
            </a:r>
            <a:endParaRPr lang="zh-CN" altLang="en-US" sz="1100" dirty="0">
              <a:solidFill>
                <a:srgbClr val="255D79"/>
              </a:solidFill>
              <a:cs typeface="+mn-ea"/>
              <a:sym typeface="+mn-lt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293E13C-7A47-4A07-94D8-FA66820F02E8}"/>
              </a:ext>
            </a:extLst>
          </p:cNvPr>
          <p:cNvSpPr txBox="1"/>
          <p:nvPr/>
        </p:nvSpPr>
        <p:spPr>
          <a:xfrm>
            <a:off x="4285329" y="387346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执行的情况说明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E7C600BC-BF60-4740-B82E-2E3729AE720A}"/>
              </a:ext>
            </a:extLst>
          </p:cNvPr>
          <p:cNvGrpSpPr/>
          <p:nvPr/>
        </p:nvGrpSpPr>
        <p:grpSpPr>
          <a:xfrm>
            <a:off x="4501906" y="965783"/>
            <a:ext cx="3167246" cy="72008"/>
            <a:chOff x="4512377" y="956657"/>
            <a:chExt cx="3167246" cy="72008"/>
          </a:xfrm>
        </p:grpSpPr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128B2B06-578E-4929-8A77-F162E7DA4B3E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A8F287D8-DA30-4DB0-90AC-8312F60791A6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662351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988">
        <p:random/>
      </p:transition>
    </mc:Choice>
    <mc:Fallback xmlns="">
      <p:transition spd="slow" advTm="5988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0" grpId="0"/>
      <p:bldP spid="11" grpId="0"/>
      <p:bldP spid="12" grpId="0"/>
      <p:bldP spid="13" grpId="0"/>
      <p:bldP spid="14" grpId="0" animBg="1"/>
      <p:bldP spid="15" grpId="0"/>
      <p:bldP spid="1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E5AA61D9-B59D-43E7-A88A-BA446394C1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61915"/>
            <a:ext cx="12288688" cy="410232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429380A-CEE0-45F4-93FB-92D9F14B21C3}"/>
              </a:ext>
            </a:extLst>
          </p:cNvPr>
          <p:cNvSpPr txBox="1"/>
          <p:nvPr/>
        </p:nvSpPr>
        <p:spPr>
          <a:xfrm>
            <a:off x="2684621" y="1340768"/>
            <a:ext cx="6822758" cy="264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DEDICATED COMPANY FOR THE FIRST QUARTER WORK REPORT BUSINESS REPORT COMPANY DEDICATED COMPANY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" name="圆: 空心 8">
            <a:extLst>
              <a:ext uri="{FF2B5EF4-FFF2-40B4-BE49-F238E27FC236}">
                <a16:creationId xmlns:a16="http://schemas.microsoft.com/office/drawing/2014/main" id="{59B5718B-D551-4381-9992-B3A5947B871C}"/>
              </a:ext>
            </a:extLst>
          </p:cNvPr>
          <p:cNvSpPr/>
          <p:nvPr/>
        </p:nvSpPr>
        <p:spPr>
          <a:xfrm>
            <a:off x="-3769096" y="4118777"/>
            <a:ext cx="6985329" cy="6985329"/>
          </a:xfrm>
          <a:prstGeom prst="donut">
            <a:avLst>
              <a:gd name="adj" fmla="val 1953"/>
            </a:avLst>
          </a:prstGeom>
          <a:solidFill>
            <a:srgbClr val="255D7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033775F-A052-4CC0-9FC3-9674EE022295}"/>
              </a:ext>
            </a:extLst>
          </p:cNvPr>
          <p:cNvGrpSpPr/>
          <p:nvPr/>
        </p:nvGrpSpPr>
        <p:grpSpPr>
          <a:xfrm>
            <a:off x="5924141" y="2894907"/>
            <a:ext cx="5472608" cy="2436339"/>
            <a:chOff x="5924141" y="2894907"/>
            <a:chExt cx="5472608" cy="2436339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12B7327B-2005-4821-8DF5-441872241C99}"/>
                </a:ext>
              </a:extLst>
            </p:cNvPr>
            <p:cNvSpPr/>
            <p:nvPr/>
          </p:nvSpPr>
          <p:spPr>
            <a:xfrm>
              <a:off x="5924141" y="2894907"/>
              <a:ext cx="5472608" cy="2436339"/>
            </a:xfrm>
            <a:prstGeom prst="rect">
              <a:avLst/>
            </a:prstGeom>
            <a:solidFill>
              <a:srgbClr val="255D79">
                <a:alpha val="8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C3FAB6D-88FC-4148-BC09-49E96261E6A0}"/>
                </a:ext>
              </a:extLst>
            </p:cNvPr>
            <p:cNvSpPr txBox="1"/>
            <p:nvPr/>
          </p:nvSpPr>
          <p:spPr>
            <a:xfrm>
              <a:off x="6300156" y="3118879"/>
              <a:ext cx="16805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spc="300" dirty="0">
                  <a:solidFill>
                    <a:schemeClr val="bg1"/>
                  </a:solidFill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548D5D13-FE21-4947-A3ED-75736B96FFDE}"/>
                </a:ext>
              </a:extLst>
            </p:cNvPr>
            <p:cNvSpPr txBox="1"/>
            <p:nvPr/>
          </p:nvSpPr>
          <p:spPr>
            <a:xfrm>
              <a:off x="6304844" y="3809644"/>
              <a:ext cx="483171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zh-CN" altLang="en-US" sz="1400" spc="400" dirty="0">
                  <a:solidFill>
                    <a:schemeClr val="bg1"/>
                  </a:solidFill>
                  <a:cs typeface="+mn-ea"/>
                  <a:sym typeface="+mn-lt"/>
                </a:rPr>
                <a:t>单击此处添加标题内容，内容要与标题相符，单击此处。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BE7F1957-9560-415F-9092-79169C914599}"/>
                </a:ext>
              </a:extLst>
            </p:cNvPr>
            <p:cNvSpPr txBox="1"/>
            <p:nvPr/>
          </p:nvSpPr>
          <p:spPr>
            <a:xfrm>
              <a:off x="6304844" y="4561964"/>
              <a:ext cx="483171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zh-CN" altLang="en-US" sz="1400" spc="400" dirty="0">
                  <a:solidFill>
                    <a:schemeClr val="bg1"/>
                  </a:solidFill>
                  <a:cs typeface="+mn-ea"/>
                  <a:sym typeface="+mn-lt"/>
                </a:rPr>
                <a:t>单击此处添加标题内容，内容要与标题相符，单击此处。</a:t>
              </a:r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DFF019F2-D9DD-4AE4-8C0A-CAFEA022951E}"/>
              </a:ext>
            </a:extLst>
          </p:cNvPr>
          <p:cNvSpPr txBox="1"/>
          <p:nvPr/>
        </p:nvSpPr>
        <p:spPr>
          <a:xfrm>
            <a:off x="4285329" y="387346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执行的情况说明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E7228CE3-AEC0-4E80-8E48-A61C5F89093E}"/>
              </a:ext>
            </a:extLst>
          </p:cNvPr>
          <p:cNvGrpSpPr/>
          <p:nvPr/>
        </p:nvGrpSpPr>
        <p:grpSpPr>
          <a:xfrm>
            <a:off x="4501906" y="965783"/>
            <a:ext cx="3167246" cy="72008"/>
            <a:chOff x="4512377" y="956657"/>
            <a:chExt cx="3167246" cy="72008"/>
          </a:xfrm>
        </p:grpSpPr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093216E7-B8FF-4393-8A9B-E6F46EE329E9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D2B85969-22FC-4713-8793-AD4633C6633F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17475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718">
        <p:random/>
      </p:transition>
    </mc:Choice>
    <mc:Fallback xmlns="">
      <p:transition spd="slow" advTm="4718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3" presetClass="entr" presetSubtype="5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文框 4">
            <a:extLst>
              <a:ext uri="{FF2B5EF4-FFF2-40B4-BE49-F238E27FC236}">
                <a16:creationId xmlns:a16="http://schemas.microsoft.com/office/drawing/2014/main" id="{F8017D2E-3CF0-49F9-9BA0-B37709756DC7}"/>
              </a:ext>
            </a:extLst>
          </p:cNvPr>
          <p:cNvSpPr/>
          <p:nvPr/>
        </p:nvSpPr>
        <p:spPr>
          <a:xfrm>
            <a:off x="415874" y="315196"/>
            <a:ext cx="11360252" cy="6227608"/>
          </a:xfrm>
          <a:prstGeom prst="frame">
            <a:avLst>
              <a:gd name="adj1" fmla="val 1337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360A86D-D072-42ED-9A4F-3DECE441D0E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333" b="88519" l="2025" r="96963">
                        <a14:foregroundMark x1="6180" y1="84444" x2="67928" y2="86173"/>
                        <a14:foregroundMark x1="27810" y1="47284" x2="32872" y2="38889"/>
                        <a14:foregroundMark x1="44806" y1="17407" x2="50133" y2="9012"/>
                        <a14:foregroundMark x1="81939" y1="85309" x2="89718" y2="86173"/>
                      </a14:backgroundRemoval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34653" y="4909622"/>
            <a:ext cx="7802613" cy="3365832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91282B4F-E83B-4268-88E0-33ED66EA86FE}"/>
              </a:ext>
            </a:extLst>
          </p:cNvPr>
          <p:cNvSpPr/>
          <p:nvPr/>
        </p:nvSpPr>
        <p:spPr>
          <a:xfrm rot="2740543">
            <a:off x="4980139" y="1164024"/>
            <a:ext cx="2231720" cy="2231720"/>
          </a:xfrm>
          <a:prstGeom prst="roundRect">
            <a:avLst>
              <a:gd name="adj" fmla="val 1381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8000">
                <a:srgbClr val="276482">
                  <a:alpha val="12000"/>
                </a:srgbClr>
              </a:gs>
              <a:gs pos="51000">
                <a:srgbClr val="276482">
                  <a:alpha val="91000"/>
                </a:srgbClr>
              </a:gs>
              <a:gs pos="100000">
                <a:srgbClr val="276482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759AC5BF-F526-42F2-95B3-6921E0622B09}"/>
              </a:ext>
            </a:extLst>
          </p:cNvPr>
          <p:cNvSpPr txBox="1"/>
          <p:nvPr/>
        </p:nvSpPr>
        <p:spPr>
          <a:xfrm>
            <a:off x="5459249" y="1494904"/>
            <a:ext cx="1273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spc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Part01</a:t>
            </a:r>
            <a:endParaRPr lang="zh-CN" altLang="en-US" sz="2000" spc="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A126B070-B9AA-4526-8BCA-AC926E711498}"/>
              </a:ext>
            </a:extLst>
          </p:cNvPr>
          <p:cNvSpPr txBox="1"/>
          <p:nvPr/>
        </p:nvSpPr>
        <p:spPr>
          <a:xfrm>
            <a:off x="4943872" y="2060848"/>
            <a:ext cx="2304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项目需求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5E3A7590-1599-4000-8013-6341C738816E}"/>
              </a:ext>
            </a:extLst>
          </p:cNvPr>
          <p:cNvCxnSpPr/>
          <p:nvPr/>
        </p:nvCxnSpPr>
        <p:spPr>
          <a:xfrm>
            <a:off x="5735960" y="1994481"/>
            <a:ext cx="72008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3C3B9548-AE97-48D7-A01D-3E676D49BC12}"/>
              </a:ext>
            </a:extLst>
          </p:cNvPr>
          <p:cNvSpPr txBox="1"/>
          <p:nvPr/>
        </p:nvSpPr>
        <p:spPr>
          <a:xfrm>
            <a:off x="3305690" y="3924205"/>
            <a:ext cx="5580620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DEDICATED COMPANY FOR THE FIRST QUARTER WORK REPORT BUSINESS REPORT COMPANY DEDICATED COMPANY</a:t>
            </a:r>
            <a:endParaRPr lang="zh-CN" altLang="en-US" sz="9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38669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8407">
        <p:random/>
      </p:transition>
    </mc:Choice>
    <mc:Fallback xmlns="" xmlns:a16="http://schemas.microsoft.com/office/drawing/2014/main" xmlns:a14="http://schemas.microsoft.com/office/drawing/2010/main">
      <p:transition spd="slow" advTm="8407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3" presetClass="entr" presetSubtype="288" fill="hold" grpId="0" nodeType="clickEffect">
                                  <p:stCondLst>
                                    <p:cond delay="50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  <p:bldP spid="46" grpId="0"/>
      <p:bldP spid="47" grpId="0"/>
      <p:bldP spid="4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文框 5">
            <a:extLst>
              <a:ext uri="{FF2B5EF4-FFF2-40B4-BE49-F238E27FC236}">
                <a16:creationId xmlns:a16="http://schemas.microsoft.com/office/drawing/2014/main" id="{7744B6F5-2F45-4CBB-859A-F1C4A285A01F}"/>
              </a:ext>
            </a:extLst>
          </p:cNvPr>
          <p:cNvSpPr/>
          <p:nvPr/>
        </p:nvSpPr>
        <p:spPr>
          <a:xfrm>
            <a:off x="1031634" y="2235200"/>
            <a:ext cx="10322166" cy="4031569"/>
          </a:xfrm>
          <a:prstGeom prst="frame">
            <a:avLst>
              <a:gd name="adj1" fmla="val 3050"/>
            </a:avLst>
          </a:prstGeom>
          <a:noFill/>
          <a:ln>
            <a:solidFill>
              <a:srgbClr val="1658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37D97DE-86C0-4862-A47A-32059984F11A}"/>
              </a:ext>
            </a:extLst>
          </p:cNvPr>
          <p:cNvSpPr txBox="1"/>
          <p:nvPr/>
        </p:nvSpPr>
        <p:spPr>
          <a:xfrm>
            <a:off x="2684621" y="1340768"/>
            <a:ext cx="6822758" cy="264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DEDICATED COMPANY FOR THE FIRST QUARTER WORK REPORT BUSINESS REPORT COMPANY DEDICATED COMPANY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5BD81FF2-962D-4D41-ABDB-FA06C961B61B}"/>
              </a:ext>
            </a:extLst>
          </p:cNvPr>
          <p:cNvGrpSpPr/>
          <p:nvPr/>
        </p:nvGrpSpPr>
        <p:grpSpPr>
          <a:xfrm>
            <a:off x="4403812" y="1904616"/>
            <a:ext cx="3384376" cy="4692736"/>
            <a:chOff x="4403812" y="1904616"/>
            <a:chExt cx="3384376" cy="4692736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3BD2B187-1B0B-44CA-A984-713D0CB9DEE2}"/>
                </a:ext>
              </a:extLst>
            </p:cNvPr>
            <p:cNvSpPr/>
            <p:nvPr/>
          </p:nvSpPr>
          <p:spPr>
            <a:xfrm>
              <a:off x="4403812" y="1904616"/>
              <a:ext cx="3384376" cy="4692736"/>
            </a:xfrm>
            <a:prstGeom prst="rect">
              <a:avLst/>
            </a:prstGeom>
            <a:solidFill>
              <a:srgbClr val="255D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EB7ECFE3-1360-4A90-8030-74E850D7F1E0}"/>
                </a:ext>
              </a:extLst>
            </p:cNvPr>
            <p:cNvSpPr txBox="1"/>
            <p:nvPr/>
          </p:nvSpPr>
          <p:spPr>
            <a:xfrm>
              <a:off x="5051887" y="2650523"/>
              <a:ext cx="20882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ADD TITLE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5240B862-BA62-45D1-99D4-F581A9791E11}"/>
                </a:ext>
              </a:extLst>
            </p:cNvPr>
            <p:cNvSpPr txBox="1"/>
            <p:nvPr/>
          </p:nvSpPr>
          <p:spPr>
            <a:xfrm>
              <a:off x="4691844" y="3445840"/>
              <a:ext cx="280831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zh-CN" altLang="en-US" sz="1400" spc="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783F661-45EE-4A5C-9962-43BB4C9ABFA0}"/>
                </a:ext>
              </a:extLst>
            </p:cNvPr>
            <p:cNvSpPr txBox="1"/>
            <p:nvPr/>
          </p:nvSpPr>
          <p:spPr>
            <a:xfrm>
              <a:off x="4691844" y="4291934"/>
              <a:ext cx="280831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zh-CN" altLang="en-US" sz="1400" spc="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6FAEFBC7-8476-45B1-91EC-17B2FE1E39AC}"/>
                </a:ext>
              </a:extLst>
            </p:cNvPr>
            <p:cNvSpPr txBox="1"/>
            <p:nvPr/>
          </p:nvSpPr>
          <p:spPr>
            <a:xfrm>
              <a:off x="4691844" y="5138028"/>
              <a:ext cx="280831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zh-CN" altLang="en-US" sz="1400" spc="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0EF773AE-3D15-4BCC-83AE-B0C9976F8EAA}"/>
                </a:ext>
              </a:extLst>
            </p:cNvPr>
            <p:cNvSpPr/>
            <p:nvPr/>
          </p:nvSpPr>
          <p:spPr>
            <a:xfrm>
              <a:off x="4512377" y="2148024"/>
              <a:ext cx="3167246" cy="4205921"/>
            </a:xfrm>
            <a:prstGeom prst="rect">
              <a:avLst/>
            </a:prstGeom>
            <a:noFill/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42A8DA32-26D3-49CF-82C0-3D0EB4E56B6C}"/>
              </a:ext>
            </a:extLst>
          </p:cNvPr>
          <p:cNvSpPr txBox="1"/>
          <p:nvPr/>
        </p:nvSpPr>
        <p:spPr>
          <a:xfrm>
            <a:off x="1979906" y="2916231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5EB3BE3-BE1B-4708-AC9C-D61EDB2702ED}"/>
              </a:ext>
            </a:extLst>
          </p:cNvPr>
          <p:cNvSpPr txBox="1"/>
          <p:nvPr/>
        </p:nvSpPr>
        <p:spPr>
          <a:xfrm>
            <a:off x="1776076" y="3583537"/>
            <a:ext cx="2088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3183AD7-09F5-4B36-95AB-CEDDED24AF14}"/>
              </a:ext>
            </a:extLst>
          </p:cNvPr>
          <p:cNvSpPr txBox="1"/>
          <p:nvPr/>
        </p:nvSpPr>
        <p:spPr>
          <a:xfrm>
            <a:off x="1776076" y="4560222"/>
            <a:ext cx="2088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B53BCD0-2CF9-4898-81CE-8F10FBAF5E12}"/>
              </a:ext>
            </a:extLst>
          </p:cNvPr>
          <p:cNvSpPr txBox="1"/>
          <p:nvPr/>
        </p:nvSpPr>
        <p:spPr>
          <a:xfrm>
            <a:off x="8729111" y="2916231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A1D3D473-8521-431C-B1B9-1855884E0525}"/>
              </a:ext>
            </a:extLst>
          </p:cNvPr>
          <p:cNvSpPr txBox="1"/>
          <p:nvPr/>
        </p:nvSpPr>
        <p:spPr>
          <a:xfrm>
            <a:off x="8525281" y="3583537"/>
            <a:ext cx="2088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CB31A5F-D626-4816-B5BB-E5C3CC1AED82}"/>
              </a:ext>
            </a:extLst>
          </p:cNvPr>
          <p:cNvSpPr txBox="1"/>
          <p:nvPr/>
        </p:nvSpPr>
        <p:spPr>
          <a:xfrm>
            <a:off x="8525281" y="4560222"/>
            <a:ext cx="2088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7C67C66-1619-45E4-A9C4-B6B7D531D3F9}"/>
              </a:ext>
            </a:extLst>
          </p:cNvPr>
          <p:cNvSpPr txBox="1"/>
          <p:nvPr/>
        </p:nvSpPr>
        <p:spPr>
          <a:xfrm>
            <a:off x="4285329" y="387346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执行的情况说明</a:t>
            </a: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32EE21C2-DB94-4A31-9C7D-8E0A0D30DDBB}"/>
              </a:ext>
            </a:extLst>
          </p:cNvPr>
          <p:cNvGrpSpPr/>
          <p:nvPr/>
        </p:nvGrpSpPr>
        <p:grpSpPr>
          <a:xfrm>
            <a:off x="4501906" y="965783"/>
            <a:ext cx="3167246" cy="72008"/>
            <a:chOff x="4512377" y="956657"/>
            <a:chExt cx="3167246" cy="72008"/>
          </a:xfrm>
        </p:grpSpPr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E4C3AD62-7C8E-4CC6-A3C0-59C0AA3254BD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59437A65-44EE-47D9-9245-9EA5F3EDC72B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599326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547">
        <p:random/>
      </p:transition>
    </mc:Choice>
    <mc:Fallback xmlns="">
      <p:transition spd="slow" advTm="5547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7" grpId="0"/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文框 4">
            <a:extLst>
              <a:ext uri="{FF2B5EF4-FFF2-40B4-BE49-F238E27FC236}">
                <a16:creationId xmlns:a16="http://schemas.microsoft.com/office/drawing/2014/main" id="{F8017D2E-3CF0-49F9-9BA0-B37709756DC7}"/>
              </a:ext>
            </a:extLst>
          </p:cNvPr>
          <p:cNvSpPr/>
          <p:nvPr/>
        </p:nvSpPr>
        <p:spPr>
          <a:xfrm>
            <a:off x="415874" y="315196"/>
            <a:ext cx="11360252" cy="6227608"/>
          </a:xfrm>
          <a:prstGeom prst="frame">
            <a:avLst>
              <a:gd name="adj1" fmla="val 1337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360A86D-D072-42ED-9A4F-3DECE441D0E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641" b="38334" l="29271" r="64650">
                        <a14:foregroundMark x1="30819" y1="37364" x2="53814" y2="37768"/>
                        <a14:foregroundMark x1="38869" y1="28791" x2="40754" y2="26850"/>
                        <a14:foregroundMark x1="45201" y1="21876" x2="47200" y2="19935"/>
                        <a14:foregroundMark x1="59049" y1="37566" x2="61948" y2="37768"/>
                      </a14:backgroundRemoval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506" t="17850" r="34217" b="59051"/>
          <a:stretch/>
        </p:blipFill>
        <p:spPr>
          <a:xfrm>
            <a:off x="1834653" y="4909622"/>
            <a:ext cx="7802613" cy="3365832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91282B4F-E83B-4268-88E0-33ED66EA86FE}"/>
              </a:ext>
            </a:extLst>
          </p:cNvPr>
          <p:cNvSpPr/>
          <p:nvPr/>
        </p:nvSpPr>
        <p:spPr>
          <a:xfrm rot="2740543">
            <a:off x="4980139" y="1164024"/>
            <a:ext cx="2231720" cy="2231720"/>
          </a:xfrm>
          <a:prstGeom prst="roundRect">
            <a:avLst>
              <a:gd name="adj" fmla="val 1381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8000">
                <a:srgbClr val="276482">
                  <a:alpha val="12000"/>
                </a:srgbClr>
              </a:gs>
              <a:gs pos="51000">
                <a:srgbClr val="276482">
                  <a:alpha val="91000"/>
                </a:srgbClr>
              </a:gs>
              <a:gs pos="100000">
                <a:srgbClr val="276482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759AC5BF-F526-42F2-95B3-6921E0622B09}"/>
              </a:ext>
            </a:extLst>
          </p:cNvPr>
          <p:cNvSpPr txBox="1"/>
          <p:nvPr/>
        </p:nvSpPr>
        <p:spPr>
          <a:xfrm>
            <a:off x="5459249" y="1494904"/>
            <a:ext cx="1273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Part04</a:t>
            </a:r>
            <a:endParaRPr kumimoji="0" lang="zh-CN" altLang="en-US" sz="2000" b="0" i="0" u="none" strike="noStrike" kern="1200" cap="none" spc="10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A126B070-B9AA-4526-8BCA-AC926E711498}"/>
              </a:ext>
            </a:extLst>
          </p:cNvPr>
          <p:cNvSpPr txBox="1"/>
          <p:nvPr/>
        </p:nvSpPr>
        <p:spPr>
          <a:xfrm>
            <a:off x="4943872" y="2060848"/>
            <a:ext cx="23042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400" spc="6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未来工作的</a:t>
            </a:r>
          </a:p>
          <a:p>
            <a:pPr lvl="0" algn="ctr"/>
            <a:r>
              <a:rPr lang="zh-CN" altLang="en-US" sz="2400" spc="6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计划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5E3A7590-1599-4000-8013-6341C738816E}"/>
              </a:ext>
            </a:extLst>
          </p:cNvPr>
          <p:cNvCxnSpPr/>
          <p:nvPr/>
        </p:nvCxnSpPr>
        <p:spPr>
          <a:xfrm>
            <a:off x="5735960" y="1994481"/>
            <a:ext cx="72008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3C3B9548-AE97-48D7-A01D-3E676D49BC12}"/>
              </a:ext>
            </a:extLst>
          </p:cNvPr>
          <p:cNvSpPr txBox="1"/>
          <p:nvPr/>
        </p:nvSpPr>
        <p:spPr>
          <a:xfrm>
            <a:off x="3305690" y="3924205"/>
            <a:ext cx="5580620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DEDICATED COMPANY FOR THE FIRST QUARTER WORK REPORT BUSINESS REPORT COMPANY DEDICATED COMPANY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01503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7820">
        <p:random/>
      </p:transition>
    </mc:Choice>
    <mc:Fallback xmlns="">
      <p:transition spd="slow" advTm="782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3" presetClass="entr" presetSubtype="288" fill="hold" grpId="0" nodeType="clickEffect">
                                  <p:stCondLst>
                                    <p:cond delay="50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  <p:bldP spid="46" grpId="0"/>
      <p:bldP spid="47" grpId="0"/>
      <p:bldP spid="4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>
            <a:extLst>
              <a:ext uri="{FF2B5EF4-FFF2-40B4-BE49-F238E27FC236}">
                <a16:creationId xmlns:a16="http://schemas.microsoft.com/office/drawing/2014/main" id="{442D11B1-3E46-40A0-BB08-A57A5F2A48D4}"/>
              </a:ext>
            </a:extLst>
          </p:cNvPr>
          <p:cNvGrpSpPr/>
          <p:nvPr/>
        </p:nvGrpSpPr>
        <p:grpSpPr>
          <a:xfrm>
            <a:off x="5159896" y="2132856"/>
            <a:ext cx="1872208" cy="1872208"/>
            <a:chOff x="5159896" y="2132856"/>
            <a:chExt cx="1872208" cy="1872208"/>
          </a:xfrm>
        </p:grpSpPr>
        <p:sp>
          <p:nvSpPr>
            <p:cNvPr id="55" name="圆: 空心 6">
              <a:extLst>
                <a:ext uri="{FF2B5EF4-FFF2-40B4-BE49-F238E27FC236}">
                  <a16:creationId xmlns:a16="http://schemas.microsoft.com/office/drawing/2014/main" id="{9BACAB37-8C9E-4B0B-A8F0-EFB0E6AA3C3D}"/>
                </a:ext>
              </a:extLst>
            </p:cNvPr>
            <p:cNvSpPr/>
            <p:nvPr/>
          </p:nvSpPr>
          <p:spPr>
            <a:xfrm>
              <a:off x="5159896" y="2132856"/>
              <a:ext cx="1872208" cy="1872208"/>
            </a:xfrm>
            <a:prstGeom prst="donut">
              <a:avLst>
                <a:gd name="adj" fmla="val 1162"/>
              </a:avLst>
            </a:prstGeom>
            <a:solidFill>
              <a:srgbClr val="255D7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pic>
          <p:nvPicPr>
            <p:cNvPr id="56" name="图片 55">
              <a:extLst>
                <a:ext uri="{FF2B5EF4-FFF2-40B4-BE49-F238E27FC236}">
                  <a16:creationId xmlns:a16="http://schemas.microsoft.com/office/drawing/2014/main" id="{0FB3635E-531A-431A-A75A-2566CAE5C1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56088" y="2833294"/>
              <a:ext cx="479824" cy="471332"/>
            </a:xfrm>
            <a:prstGeom prst="rect">
              <a:avLst/>
            </a:prstGeom>
          </p:spPr>
        </p:pic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D854B963-C9F5-4673-91FD-C00E37696CB7}"/>
                </a:ext>
              </a:extLst>
            </p:cNvPr>
            <p:cNvSpPr/>
            <p:nvPr/>
          </p:nvSpPr>
          <p:spPr>
            <a:xfrm>
              <a:off x="5267911" y="2238180"/>
              <a:ext cx="1656177" cy="1656177"/>
            </a:xfrm>
            <a:prstGeom prst="ellipse">
              <a:avLst/>
            </a:prstGeom>
            <a:noFill/>
            <a:ln w="15875" cap="flat" cmpd="sng" algn="ctr">
              <a:solidFill>
                <a:srgbClr val="255D79"/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C7668DA5-FAD8-4883-B9B7-78C1607E40F8}"/>
              </a:ext>
            </a:extLst>
          </p:cNvPr>
          <p:cNvGrpSpPr/>
          <p:nvPr/>
        </p:nvGrpSpPr>
        <p:grpSpPr>
          <a:xfrm>
            <a:off x="1487488" y="2132856"/>
            <a:ext cx="1872208" cy="1872208"/>
            <a:chOff x="1487488" y="2132856"/>
            <a:chExt cx="1872208" cy="1872208"/>
          </a:xfrm>
        </p:grpSpPr>
        <p:sp>
          <p:nvSpPr>
            <p:cNvPr id="59" name="圆: 空心 5">
              <a:extLst>
                <a:ext uri="{FF2B5EF4-FFF2-40B4-BE49-F238E27FC236}">
                  <a16:creationId xmlns:a16="http://schemas.microsoft.com/office/drawing/2014/main" id="{B12054F2-4066-4054-9870-4A0DCAFECA4C}"/>
                </a:ext>
              </a:extLst>
            </p:cNvPr>
            <p:cNvSpPr/>
            <p:nvPr/>
          </p:nvSpPr>
          <p:spPr>
            <a:xfrm>
              <a:off x="1487488" y="2132856"/>
              <a:ext cx="1872208" cy="1872208"/>
            </a:xfrm>
            <a:prstGeom prst="donut">
              <a:avLst>
                <a:gd name="adj" fmla="val 1162"/>
              </a:avLst>
            </a:prstGeom>
            <a:solidFill>
              <a:srgbClr val="255D7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pic>
          <p:nvPicPr>
            <p:cNvPr id="60" name="图片 59">
              <a:extLst>
                <a:ext uri="{FF2B5EF4-FFF2-40B4-BE49-F238E27FC236}">
                  <a16:creationId xmlns:a16="http://schemas.microsoft.com/office/drawing/2014/main" id="{59F4328F-C170-404F-93BA-47E3AC5B87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83679" y="2833294"/>
              <a:ext cx="479825" cy="488470"/>
            </a:xfrm>
            <a:prstGeom prst="rect">
              <a:avLst/>
            </a:prstGeom>
          </p:spPr>
        </p:pic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E3D503EB-E409-44E9-A3F4-CBA3F88EA45E}"/>
                </a:ext>
              </a:extLst>
            </p:cNvPr>
            <p:cNvSpPr/>
            <p:nvPr/>
          </p:nvSpPr>
          <p:spPr>
            <a:xfrm>
              <a:off x="1595502" y="2238180"/>
              <a:ext cx="1656177" cy="1656177"/>
            </a:xfrm>
            <a:prstGeom prst="ellipse">
              <a:avLst/>
            </a:prstGeom>
            <a:noFill/>
            <a:ln w="15875" cap="flat" cmpd="sng" algn="ctr">
              <a:solidFill>
                <a:srgbClr val="255D79"/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55E09669-F868-4221-97CF-AA7E033AE3E0}"/>
              </a:ext>
            </a:extLst>
          </p:cNvPr>
          <p:cNvGrpSpPr/>
          <p:nvPr/>
        </p:nvGrpSpPr>
        <p:grpSpPr>
          <a:xfrm>
            <a:off x="8832304" y="2132856"/>
            <a:ext cx="1872208" cy="1872208"/>
            <a:chOff x="8832304" y="2132856"/>
            <a:chExt cx="1872208" cy="1872208"/>
          </a:xfrm>
        </p:grpSpPr>
        <p:pic>
          <p:nvPicPr>
            <p:cNvPr id="63" name="图片 62">
              <a:extLst>
                <a:ext uri="{FF2B5EF4-FFF2-40B4-BE49-F238E27FC236}">
                  <a16:creationId xmlns:a16="http://schemas.microsoft.com/office/drawing/2014/main" id="{3FE392DC-F356-490F-828C-24A2CFEEA2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524285" y="2821466"/>
              <a:ext cx="498844" cy="489606"/>
            </a:xfrm>
            <a:prstGeom prst="rect">
              <a:avLst/>
            </a:prstGeom>
          </p:spPr>
        </p:pic>
        <p:grpSp>
          <p:nvGrpSpPr>
            <p:cNvPr id="64" name="组合 63">
              <a:extLst>
                <a:ext uri="{FF2B5EF4-FFF2-40B4-BE49-F238E27FC236}">
                  <a16:creationId xmlns:a16="http://schemas.microsoft.com/office/drawing/2014/main" id="{B7105335-9DFF-42EB-BE90-10BB636BFC0C}"/>
                </a:ext>
              </a:extLst>
            </p:cNvPr>
            <p:cNvGrpSpPr/>
            <p:nvPr/>
          </p:nvGrpSpPr>
          <p:grpSpPr>
            <a:xfrm>
              <a:off x="8832304" y="2132856"/>
              <a:ext cx="1872208" cy="1872208"/>
              <a:chOff x="8832304" y="2132856"/>
              <a:chExt cx="1872208" cy="1872208"/>
            </a:xfrm>
          </p:grpSpPr>
          <p:sp>
            <p:nvSpPr>
              <p:cNvPr id="65" name="圆: 空心 7">
                <a:extLst>
                  <a:ext uri="{FF2B5EF4-FFF2-40B4-BE49-F238E27FC236}">
                    <a16:creationId xmlns:a16="http://schemas.microsoft.com/office/drawing/2014/main" id="{B2C93B2A-737B-40B1-8882-BA19BD451F63}"/>
                  </a:ext>
                </a:extLst>
              </p:cNvPr>
              <p:cNvSpPr/>
              <p:nvPr/>
            </p:nvSpPr>
            <p:spPr>
              <a:xfrm>
                <a:off x="8832304" y="2132856"/>
                <a:ext cx="1872208" cy="1872208"/>
              </a:xfrm>
              <a:prstGeom prst="donut">
                <a:avLst>
                  <a:gd name="adj" fmla="val 1162"/>
                </a:avLst>
              </a:prstGeom>
              <a:solidFill>
                <a:srgbClr val="255D79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66" name="椭圆 65">
                <a:extLst>
                  <a:ext uri="{FF2B5EF4-FFF2-40B4-BE49-F238E27FC236}">
                    <a16:creationId xmlns:a16="http://schemas.microsoft.com/office/drawing/2014/main" id="{B4F67949-A05C-436F-9DAD-4B150DEBE997}"/>
                  </a:ext>
                </a:extLst>
              </p:cNvPr>
              <p:cNvSpPr/>
              <p:nvPr/>
            </p:nvSpPr>
            <p:spPr>
              <a:xfrm>
                <a:off x="8940319" y="2238179"/>
                <a:ext cx="1656177" cy="1656177"/>
              </a:xfrm>
              <a:prstGeom prst="ellipse">
                <a:avLst/>
              </a:prstGeom>
              <a:noFill/>
              <a:ln w="15875" cap="flat" cmpd="sng" algn="ctr">
                <a:solidFill>
                  <a:srgbClr val="255D79"/>
                </a:solidFill>
                <a:prstDash val="sysDash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</p:grpSp>
      </p:grpSp>
      <p:sp>
        <p:nvSpPr>
          <p:cNvPr id="67" name="文本框 14">
            <a:extLst>
              <a:ext uri="{FF2B5EF4-FFF2-40B4-BE49-F238E27FC236}">
                <a16:creationId xmlns:a16="http://schemas.microsoft.com/office/drawing/2014/main" id="{7A4A53A8-252E-4991-8ACD-F5547EA2B5B3}"/>
              </a:ext>
            </a:extLst>
          </p:cNvPr>
          <p:cNvSpPr txBox="1"/>
          <p:nvPr/>
        </p:nvSpPr>
        <p:spPr>
          <a:xfrm>
            <a:off x="1583306" y="413851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rgbClr val="255D79"/>
                </a:solidFill>
                <a:latin typeface="+mn-ea"/>
              </a:rPr>
              <a:t>添加标题</a:t>
            </a:r>
          </a:p>
        </p:txBody>
      </p:sp>
      <p:sp>
        <p:nvSpPr>
          <p:cNvPr id="68" name="文本框 15">
            <a:extLst>
              <a:ext uri="{FF2B5EF4-FFF2-40B4-BE49-F238E27FC236}">
                <a16:creationId xmlns:a16="http://schemas.microsoft.com/office/drawing/2014/main" id="{033B7F71-ECA4-4C8E-89FD-2AB4C914DECD}"/>
              </a:ext>
            </a:extLst>
          </p:cNvPr>
          <p:cNvSpPr txBox="1"/>
          <p:nvPr/>
        </p:nvSpPr>
        <p:spPr>
          <a:xfrm>
            <a:off x="1031339" y="4674719"/>
            <a:ext cx="278450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</a:rPr>
              <a:t>单击此处添加标题内容内容要与标题相符单击此处添加标题内容。</a:t>
            </a:r>
          </a:p>
        </p:txBody>
      </p:sp>
      <p:sp>
        <p:nvSpPr>
          <p:cNvPr id="69" name="文本框 16">
            <a:extLst>
              <a:ext uri="{FF2B5EF4-FFF2-40B4-BE49-F238E27FC236}">
                <a16:creationId xmlns:a16="http://schemas.microsoft.com/office/drawing/2014/main" id="{54F28AAE-1607-4050-BEE5-4533B276E52D}"/>
              </a:ext>
            </a:extLst>
          </p:cNvPr>
          <p:cNvSpPr txBox="1"/>
          <p:nvPr/>
        </p:nvSpPr>
        <p:spPr>
          <a:xfrm>
            <a:off x="5221923" y="413851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rgbClr val="255D79"/>
                </a:solidFill>
                <a:latin typeface="+mn-ea"/>
              </a:rPr>
              <a:t>添加标题</a:t>
            </a:r>
          </a:p>
        </p:txBody>
      </p:sp>
      <p:sp>
        <p:nvSpPr>
          <p:cNvPr id="70" name="文本框 17">
            <a:extLst>
              <a:ext uri="{FF2B5EF4-FFF2-40B4-BE49-F238E27FC236}">
                <a16:creationId xmlns:a16="http://schemas.microsoft.com/office/drawing/2014/main" id="{F1E57B2F-52D0-473A-A35B-91B49547C6C3}"/>
              </a:ext>
            </a:extLst>
          </p:cNvPr>
          <p:cNvSpPr txBox="1"/>
          <p:nvPr/>
        </p:nvSpPr>
        <p:spPr>
          <a:xfrm>
            <a:off x="4669956" y="4674719"/>
            <a:ext cx="278450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</a:rPr>
              <a:t>单击此处添加标题内容内容要与标题相符单击此处添加标题内容。</a:t>
            </a:r>
          </a:p>
        </p:txBody>
      </p:sp>
      <p:sp>
        <p:nvSpPr>
          <p:cNvPr id="71" name="文本框 18">
            <a:extLst>
              <a:ext uri="{FF2B5EF4-FFF2-40B4-BE49-F238E27FC236}">
                <a16:creationId xmlns:a16="http://schemas.microsoft.com/office/drawing/2014/main" id="{2561A4C6-AF36-49B7-9AFD-6984812E0172}"/>
              </a:ext>
            </a:extLst>
          </p:cNvPr>
          <p:cNvSpPr txBox="1"/>
          <p:nvPr/>
        </p:nvSpPr>
        <p:spPr>
          <a:xfrm>
            <a:off x="8928128" y="413851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rgbClr val="255D79"/>
                </a:solidFill>
                <a:latin typeface="+mn-ea"/>
              </a:rPr>
              <a:t>添加标题</a:t>
            </a:r>
          </a:p>
        </p:txBody>
      </p:sp>
      <p:sp>
        <p:nvSpPr>
          <p:cNvPr id="72" name="文本框 19">
            <a:extLst>
              <a:ext uri="{FF2B5EF4-FFF2-40B4-BE49-F238E27FC236}">
                <a16:creationId xmlns:a16="http://schemas.microsoft.com/office/drawing/2014/main" id="{389CE86E-7A07-4C00-838E-FCB1E456518D}"/>
              </a:ext>
            </a:extLst>
          </p:cNvPr>
          <p:cNvSpPr txBox="1"/>
          <p:nvPr/>
        </p:nvSpPr>
        <p:spPr>
          <a:xfrm>
            <a:off x="8376161" y="4674719"/>
            <a:ext cx="278450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</a:rPr>
              <a:t>单击此处添加标题内容内容要与标题相符单击此处添加标题内容。</a:t>
            </a:r>
          </a:p>
        </p:txBody>
      </p:sp>
      <p:sp>
        <p:nvSpPr>
          <p:cNvPr id="73" name="文本框 20">
            <a:extLst>
              <a:ext uri="{FF2B5EF4-FFF2-40B4-BE49-F238E27FC236}">
                <a16:creationId xmlns:a16="http://schemas.microsoft.com/office/drawing/2014/main" id="{CAEC54B4-AA64-4209-A18B-73E6FEACEB5A}"/>
              </a:ext>
            </a:extLst>
          </p:cNvPr>
          <p:cNvSpPr txBox="1"/>
          <p:nvPr/>
        </p:nvSpPr>
        <p:spPr>
          <a:xfrm>
            <a:off x="2684621" y="6021288"/>
            <a:ext cx="6822758" cy="284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500"/>
              </a:lnSpc>
              <a:defRPr/>
            </a:pPr>
            <a:r>
              <a:rPr lang="en-US" altLang="zh-CN" sz="900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</a:rPr>
              <a:t>DEDICATED COMPANY FOR THE FIRST QUARTER WORK REPORT BUSINESS REPORT COMPANY DEDICATED COMPANY</a:t>
            </a:r>
            <a:endParaRPr lang="zh-CN" altLang="en-US" sz="900" dirty="0">
              <a:solidFill>
                <a:prstClr val="black">
                  <a:lumMod val="75000"/>
                  <a:lumOff val="25000"/>
                </a:prstClr>
              </a:solidFill>
              <a:latin typeface="+mn-ea"/>
            </a:endParaRPr>
          </a:p>
        </p:txBody>
      </p:sp>
      <p:sp>
        <p:nvSpPr>
          <p:cNvPr id="74" name="文本框 21">
            <a:extLst>
              <a:ext uri="{FF2B5EF4-FFF2-40B4-BE49-F238E27FC236}">
                <a16:creationId xmlns:a16="http://schemas.microsoft.com/office/drawing/2014/main" id="{CB4A1E64-7172-4B5B-94D3-DF475A18FFDB}"/>
              </a:ext>
            </a:extLst>
          </p:cNvPr>
          <p:cNvSpPr txBox="1"/>
          <p:nvPr/>
        </p:nvSpPr>
        <p:spPr>
          <a:xfrm>
            <a:off x="4295800" y="474299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未来工作的计划</a:t>
            </a:r>
          </a:p>
        </p:txBody>
      </p: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15822000-F84E-4411-BBF3-58DCD55C6730}"/>
              </a:ext>
            </a:extLst>
          </p:cNvPr>
          <p:cNvGrpSpPr/>
          <p:nvPr/>
        </p:nvGrpSpPr>
        <p:grpSpPr>
          <a:xfrm>
            <a:off x="4512377" y="1052736"/>
            <a:ext cx="3167246" cy="72008"/>
            <a:chOff x="4512377" y="956657"/>
            <a:chExt cx="3167246" cy="72008"/>
          </a:xfrm>
        </p:grpSpPr>
        <p:cxnSp>
          <p:nvCxnSpPr>
            <p:cNvPr id="76" name="直接连接符 75">
              <a:extLst>
                <a:ext uri="{FF2B5EF4-FFF2-40B4-BE49-F238E27FC236}">
                  <a16:creationId xmlns:a16="http://schemas.microsoft.com/office/drawing/2014/main" id="{2582426F-565F-4602-9EBD-7AAC071A24C3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noFill/>
            <a:ln w="9525" cap="flat" cmpd="sng" algn="ctr">
              <a:gradFill flip="none" rotWithShape="1">
                <a:gsLst>
                  <a:gs pos="0">
                    <a:srgbClr val="4F81BD">
                      <a:lumMod val="5000"/>
                      <a:lumOff val="95000"/>
                      <a:alpha val="94000"/>
                    </a:srgbClr>
                  </a:gs>
                  <a:gs pos="54000">
                    <a:srgbClr val="276482"/>
                  </a:gs>
                  <a:gs pos="100000">
                    <a:srgbClr val="4F81BD">
                      <a:lumMod val="30000"/>
                      <a:lumOff val="70000"/>
                      <a:alpha val="55000"/>
                    </a:srgbClr>
                  </a:gs>
                </a:gsLst>
                <a:lin ang="0" scaled="1"/>
                <a:tileRect/>
              </a:gradFill>
              <a:prstDash val="solid"/>
            </a:ln>
            <a:effectLst/>
          </p:spPr>
        </p:cxnSp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21F3C9D1-CE0D-4F3D-A2A9-F8293ECD2527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ysClr val="window" lastClr="FFFFFF">
                <a:lumMod val="95000"/>
              </a:sysClr>
            </a:solidFill>
            <a:ln w="9525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014132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6604">
        <p:random/>
      </p:transition>
    </mc:Choice>
    <mc:Fallback xmlns="">
      <p:transition spd="slow" advTm="6604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27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3" presetClass="entr" presetSubtype="27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3" presetClass="entr" presetSubtype="27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CDD9B3E1-FCD8-4BB6-864B-3DBEF2573D24}"/>
              </a:ext>
            </a:extLst>
          </p:cNvPr>
          <p:cNvSpPr/>
          <p:nvPr/>
        </p:nvSpPr>
        <p:spPr>
          <a:xfrm>
            <a:off x="0" y="0"/>
            <a:ext cx="4079776" cy="6858000"/>
          </a:xfrm>
          <a:prstGeom prst="rect">
            <a:avLst/>
          </a:prstGeom>
          <a:solidFill>
            <a:srgbClr val="25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87BC197-201B-42D7-8C79-F13FA6241182}"/>
              </a:ext>
            </a:extLst>
          </p:cNvPr>
          <p:cNvSpPr txBox="1"/>
          <p:nvPr/>
        </p:nvSpPr>
        <p:spPr>
          <a:xfrm>
            <a:off x="381522" y="755993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本季度工作计划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1061E2E-A9C5-4C98-BA3A-466AB7BA9ECD}"/>
              </a:ext>
            </a:extLst>
          </p:cNvPr>
          <p:cNvGrpSpPr/>
          <p:nvPr/>
        </p:nvGrpSpPr>
        <p:grpSpPr>
          <a:xfrm>
            <a:off x="525538" y="1340768"/>
            <a:ext cx="3240360" cy="72008"/>
            <a:chOff x="1127448" y="1853535"/>
            <a:chExt cx="3240360" cy="72008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5829E382-CFA8-4C12-B2EE-4F4EF446E7D2}"/>
                </a:ext>
              </a:extLst>
            </p:cNvPr>
            <p:cNvSpPr/>
            <p:nvPr/>
          </p:nvSpPr>
          <p:spPr>
            <a:xfrm>
              <a:off x="1127448" y="1853535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14EE2F5A-1E7D-4E94-9DD9-16D0605714EB}"/>
                </a:ext>
              </a:extLst>
            </p:cNvPr>
            <p:cNvCxnSpPr>
              <a:cxnSpLocks/>
              <a:stCxn id="10" idx="6"/>
            </p:cNvCxnSpPr>
            <p:nvPr/>
          </p:nvCxnSpPr>
          <p:spPr>
            <a:xfrm>
              <a:off x="1199456" y="1889539"/>
              <a:ext cx="3168352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25000"/>
                    </a:schemeClr>
                  </a:gs>
                  <a:gs pos="51000">
                    <a:schemeClr val="bg1">
                      <a:alpha val="55000"/>
                    </a:schemeClr>
                  </a:gs>
                  <a:gs pos="100000">
                    <a:schemeClr val="bg1"/>
                  </a:gs>
                </a:gsLst>
                <a:lin ang="108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图片 12">
            <a:extLst>
              <a:ext uri="{FF2B5EF4-FFF2-40B4-BE49-F238E27FC236}">
                <a16:creationId xmlns:a16="http://schemas.microsoft.com/office/drawing/2014/main" id="{DC211A62-2664-4FF5-A701-4E6CDC861F0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2" t="353" r="13185" b="-353"/>
          <a:stretch/>
        </p:blipFill>
        <p:spPr>
          <a:xfrm>
            <a:off x="2083674" y="2075744"/>
            <a:ext cx="4680520" cy="3987545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3E28F313-6CA8-4F3D-96BD-6B1C34D8215E}"/>
              </a:ext>
            </a:extLst>
          </p:cNvPr>
          <p:cNvSpPr txBox="1"/>
          <p:nvPr/>
        </p:nvSpPr>
        <p:spPr>
          <a:xfrm rot="5400000">
            <a:off x="-649038" y="3889182"/>
            <a:ext cx="3987545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DEDICATED COMPANY FOR THE FIRST QUARTER WORK REPORT BUSINESS REPORT COMPANY DEDICATED COMPANY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95508C8-D698-4006-BC3C-8C6F1D4088E1}"/>
              </a:ext>
            </a:extLst>
          </p:cNvPr>
          <p:cNvSpPr txBox="1"/>
          <p:nvPr/>
        </p:nvSpPr>
        <p:spPr>
          <a:xfrm>
            <a:off x="7261830" y="1988840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55D79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30FC53E-0C2D-46EE-A99A-6F2E561976A5}"/>
              </a:ext>
            </a:extLst>
          </p:cNvPr>
          <p:cNvSpPr txBox="1"/>
          <p:nvPr/>
        </p:nvSpPr>
        <p:spPr>
          <a:xfrm>
            <a:off x="7261830" y="2905780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179885F-39B0-418C-81B0-671FAF7745B7}"/>
              </a:ext>
            </a:extLst>
          </p:cNvPr>
          <p:cNvSpPr txBox="1"/>
          <p:nvPr/>
        </p:nvSpPr>
        <p:spPr>
          <a:xfrm>
            <a:off x="7261830" y="3688982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0583847-C024-47A1-8620-1AA7BC5D3A87}"/>
              </a:ext>
            </a:extLst>
          </p:cNvPr>
          <p:cNvSpPr txBox="1"/>
          <p:nvPr/>
        </p:nvSpPr>
        <p:spPr>
          <a:xfrm>
            <a:off x="7261830" y="4472184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D8F64CA-2F49-4499-A8A0-7A7CA8A6CE0F}"/>
              </a:ext>
            </a:extLst>
          </p:cNvPr>
          <p:cNvSpPr txBox="1"/>
          <p:nvPr/>
        </p:nvSpPr>
        <p:spPr>
          <a:xfrm>
            <a:off x="7261830" y="5255385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CD4E412-0A23-4093-A952-265AC244945C}"/>
              </a:ext>
            </a:extLst>
          </p:cNvPr>
          <p:cNvSpPr/>
          <p:nvPr/>
        </p:nvSpPr>
        <p:spPr>
          <a:xfrm>
            <a:off x="10358174" y="6165304"/>
            <a:ext cx="1296144" cy="45719"/>
          </a:xfrm>
          <a:prstGeom prst="rect">
            <a:avLst/>
          </a:prstGeom>
          <a:solidFill>
            <a:srgbClr val="25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386484E-138D-450C-B196-2868931A4185}"/>
              </a:ext>
            </a:extLst>
          </p:cNvPr>
          <p:cNvSpPr txBox="1"/>
          <p:nvPr/>
        </p:nvSpPr>
        <p:spPr>
          <a:xfrm>
            <a:off x="8701990" y="2173872"/>
            <a:ext cx="11845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>
                <a:solidFill>
                  <a:srgbClr val="255D79"/>
                </a:solidFill>
                <a:cs typeface="+mn-ea"/>
                <a:sym typeface="+mn-lt"/>
              </a:rPr>
              <a:t>ADD TITLE</a:t>
            </a:r>
            <a:endParaRPr lang="zh-CN" altLang="en-US" sz="1100" dirty="0">
              <a:solidFill>
                <a:srgbClr val="255D79"/>
              </a:solidFill>
              <a:cs typeface="+mn-ea"/>
              <a:sym typeface="+mn-lt"/>
            </a:endParaRPr>
          </a:p>
        </p:txBody>
      </p:sp>
      <p:sp>
        <p:nvSpPr>
          <p:cNvPr id="22" name="圆: 空心 21">
            <a:extLst>
              <a:ext uri="{FF2B5EF4-FFF2-40B4-BE49-F238E27FC236}">
                <a16:creationId xmlns:a16="http://schemas.microsoft.com/office/drawing/2014/main" id="{0264F6B7-C7B6-41D1-8202-8D45F1C92206}"/>
              </a:ext>
            </a:extLst>
          </p:cNvPr>
          <p:cNvSpPr/>
          <p:nvPr/>
        </p:nvSpPr>
        <p:spPr>
          <a:xfrm>
            <a:off x="10364086" y="-1890656"/>
            <a:ext cx="3874730" cy="3874730"/>
          </a:xfrm>
          <a:prstGeom prst="donut">
            <a:avLst>
              <a:gd name="adj" fmla="val 2702"/>
            </a:avLst>
          </a:prstGeom>
          <a:solidFill>
            <a:srgbClr val="255D79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35451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7462">
        <p:random/>
      </p:transition>
    </mc:Choice>
    <mc:Fallback xmlns="">
      <p:transition spd="slow" advTm="7462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14" grpId="0"/>
      <p:bldP spid="15" grpId="0"/>
      <p:bldP spid="16" grpId="0"/>
      <p:bldP spid="17" grpId="0"/>
      <p:bldP spid="18" grpId="0"/>
      <p:bldP spid="19" grpId="0"/>
      <p:bldP spid="20" grpId="0" animBg="1"/>
      <p:bldP spid="21" grpId="0"/>
      <p:bldP spid="22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立方体 5">
            <a:extLst>
              <a:ext uri="{FF2B5EF4-FFF2-40B4-BE49-F238E27FC236}">
                <a16:creationId xmlns:a16="http://schemas.microsoft.com/office/drawing/2014/main" id="{BA831F0C-C1F5-48CD-A981-F4F7B9810B36}"/>
              </a:ext>
            </a:extLst>
          </p:cNvPr>
          <p:cNvSpPr/>
          <p:nvPr/>
        </p:nvSpPr>
        <p:spPr>
          <a:xfrm>
            <a:off x="892997" y="3604377"/>
            <a:ext cx="10406006" cy="437953"/>
          </a:xfrm>
          <a:prstGeom prst="cube">
            <a:avLst/>
          </a:prstGeom>
          <a:solidFill>
            <a:srgbClr val="255D79"/>
          </a:solidFill>
          <a:ln>
            <a:solidFill>
              <a:srgbClr val="255D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0BA4F0FB-5FCB-4BB1-892C-CC53DCFB7BCF}"/>
              </a:ext>
            </a:extLst>
          </p:cNvPr>
          <p:cNvCxnSpPr>
            <a:cxnSpLocks/>
          </p:cNvCxnSpPr>
          <p:nvPr/>
        </p:nvCxnSpPr>
        <p:spPr>
          <a:xfrm flipV="1">
            <a:off x="1919536" y="2132856"/>
            <a:ext cx="0" cy="1471521"/>
          </a:xfrm>
          <a:prstGeom prst="straightConnector1">
            <a:avLst/>
          </a:prstGeom>
          <a:ln>
            <a:solidFill>
              <a:srgbClr val="255D79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31537FA9-3F07-4FF6-8B46-92AB7D57ADD2}"/>
              </a:ext>
            </a:extLst>
          </p:cNvPr>
          <p:cNvSpPr txBox="1"/>
          <p:nvPr/>
        </p:nvSpPr>
        <p:spPr>
          <a:xfrm>
            <a:off x="2105792" y="2312957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55D79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243B726-671C-4838-AB8C-9FB93DF30C4F}"/>
              </a:ext>
            </a:extLst>
          </p:cNvPr>
          <p:cNvSpPr txBox="1"/>
          <p:nvPr/>
        </p:nvSpPr>
        <p:spPr>
          <a:xfrm>
            <a:off x="2105792" y="2843296"/>
            <a:ext cx="255004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31437F33-0EE9-4F4E-BFF8-EF8CB2B5CEA7}"/>
              </a:ext>
            </a:extLst>
          </p:cNvPr>
          <p:cNvCxnSpPr>
            <a:cxnSpLocks/>
          </p:cNvCxnSpPr>
          <p:nvPr/>
        </p:nvCxnSpPr>
        <p:spPr>
          <a:xfrm>
            <a:off x="3611726" y="4042330"/>
            <a:ext cx="0" cy="1471521"/>
          </a:xfrm>
          <a:prstGeom prst="straightConnector1">
            <a:avLst/>
          </a:prstGeom>
          <a:ln>
            <a:solidFill>
              <a:srgbClr val="255D79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ECB11E2C-4FEE-41F6-B9ED-356F21280485}"/>
              </a:ext>
            </a:extLst>
          </p:cNvPr>
          <p:cNvSpPr txBox="1"/>
          <p:nvPr/>
        </p:nvSpPr>
        <p:spPr>
          <a:xfrm>
            <a:off x="3844702" y="4212907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55D79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6CDD2CD-F8F0-40F9-A030-C22E64E50FA3}"/>
              </a:ext>
            </a:extLst>
          </p:cNvPr>
          <p:cNvSpPr txBox="1"/>
          <p:nvPr/>
        </p:nvSpPr>
        <p:spPr>
          <a:xfrm>
            <a:off x="3844702" y="4743246"/>
            <a:ext cx="28083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DF17E4D0-4AFA-48E4-B3ED-A2448986C524}"/>
              </a:ext>
            </a:extLst>
          </p:cNvPr>
          <p:cNvCxnSpPr>
            <a:cxnSpLocks/>
          </p:cNvCxnSpPr>
          <p:nvPr/>
        </p:nvCxnSpPr>
        <p:spPr>
          <a:xfrm flipV="1">
            <a:off x="6307531" y="2132856"/>
            <a:ext cx="0" cy="1471521"/>
          </a:xfrm>
          <a:prstGeom prst="straightConnector1">
            <a:avLst/>
          </a:prstGeom>
          <a:ln>
            <a:solidFill>
              <a:srgbClr val="255D79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8623859D-BF7A-4B06-948B-0D327667F7C4}"/>
              </a:ext>
            </a:extLst>
          </p:cNvPr>
          <p:cNvSpPr txBox="1"/>
          <p:nvPr/>
        </p:nvSpPr>
        <p:spPr>
          <a:xfrm>
            <a:off x="6600060" y="2311161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55D79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A70DE361-9447-4E19-A9BE-8509463F21D3}"/>
              </a:ext>
            </a:extLst>
          </p:cNvPr>
          <p:cNvSpPr txBox="1"/>
          <p:nvPr/>
        </p:nvSpPr>
        <p:spPr>
          <a:xfrm>
            <a:off x="6600060" y="2841500"/>
            <a:ext cx="28083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D6B5A65E-F268-45F9-BEF2-B4D48C44FD95}"/>
              </a:ext>
            </a:extLst>
          </p:cNvPr>
          <p:cNvCxnSpPr>
            <a:cxnSpLocks/>
          </p:cNvCxnSpPr>
          <p:nvPr/>
        </p:nvCxnSpPr>
        <p:spPr>
          <a:xfrm>
            <a:off x="7519212" y="4079200"/>
            <a:ext cx="0" cy="1471521"/>
          </a:xfrm>
          <a:prstGeom prst="straightConnector1">
            <a:avLst/>
          </a:prstGeom>
          <a:ln>
            <a:solidFill>
              <a:srgbClr val="255D79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D72DABCF-7E2F-4B78-BFA2-CB98C9D1DFF0}"/>
              </a:ext>
            </a:extLst>
          </p:cNvPr>
          <p:cNvSpPr txBox="1"/>
          <p:nvPr/>
        </p:nvSpPr>
        <p:spPr>
          <a:xfrm>
            <a:off x="7752188" y="4249777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55D79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F9DD476-CE9C-4A93-8384-ED91B23AE3BF}"/>
              </a:ext>
            </a:extLst>
          </p:cNvPr>
          <p:cNvSpPr txBox="1"/>
          <p:nvPr/>
        </p:nvSpPr>
        <p:spPr>
          <a:xfrm>
            <a:off x="7752188" y="4780116"/>
            <a:ext cx="28083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F646121-6F37-4CBE-AD62-88A70AF487CA}"/>
              </a:ext>
            </a:extLst>
          </p:cNvPr>
          <p:cNvSpPr txBox="1"/>
          <p:nvPr/>
        </p:nvSpPr>
        <p:spPr>
          <a:xfrm>
            <a:off x="2684621" y="6021288"/>
            <a:ext cx="6822758" cy="264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DEDICATED COMPANY FOR THE FIRST QUARTER WORK REPORT BUSINESS REPORT COMPANY DEDICATED COMPANY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8429F71-FDDF-470E-A83B-1110D4FD9AAF}"/>
              </a:ext>
            </a:extLst>
          </p:cNvPr>
          <p:cNvSpPr txBox="1"/>
          <p:nvPr/>
        </p:nvSpPr>
        <p:spPr>
          <a:xfrm>
            <a:off x="4295800" y="474299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未来工作的计划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388F056E-1628-43BE-AD9E-9AF153D5FD5B}"/>
              </a:ext>
            </a:extLst>
          </p:cNvPr>
          <p:cNvGrpSpPr/>
          <p:nvPr/>
        </p:nvGrpSpPr>
        <p:grpSpPr>
          <a:xfrm>
            <a:off x="4512377" y="1052736"/>
            <a:ext cx="3167246" cy="72008"/>
            <a:chOff x="4512377" y="956657"/>
            <a:chExt cx="3167246" cy="72008"/>
          </a:xfrm>
        </p:grpSpPr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7A10D71A-81FC-4B1C-8013-0E5C18609617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1EF45824-5009-4757-B4A7-C252FEE1F6F5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666238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8306">
        <p:random/>
      </p:transition>
    </mc:Choice>
    <mc:Fallback xmlns="">
      <p:transition spd="slow" advTm="830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0" grpId="0"/>
      <p:bldP spid="14" grpId="0"/>
      <p:bldP spid="15" grpId="0"/>
      <p:bldP spid="19" grpId="0"/>
      <p:bldP spid="20" grpId="0"/>
      <p:bldP spid="22" grpId="0"/>
      <p:bldP spid="23" grpId="0"/>
      <p:bldP spid="24" grpId="0"/>
      <p:bldP spid="2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圆: 空心 14">
            <a:extLst>
              <a:ext uri="{FF2B5EF4-FFF2-40B4-BE49-F238E27FC236}">
                <a16:creationId xmlns:a16="http://schemas.microsoft.com/office/drawing/2014/main" id="{E367D4D2-3F04-43BE-9F04-AC3CEAB75E59}"/>
              </a:ext>
            </a:extLst>
          </p:cNvPr>
          <p:cNvSpPr/>
          <p:nvPr/>
        </p:nvSpPr>
        <p:spPr>
          <a:xfrm>
            <a:off x="10254635" y="5477085"/>
            <a:ext cx="3874730" cy="3874730"/>
          </a:xfrm>
          <a:prstGeom prst="donut">
            <a:avLst>
              <a:gd name="adj" fmla="val 2702"/>
            </a:avLst>
          </a:prstGeom>
          <a:solidFill>
            <a:srgbClr val="255D79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9E7DF26-1D10-4E9C-BF6E-D335EAA6C9F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5" t="37344" r="295" b="24898"/>
          <a:stretch/>
        </p:blipFill>
        <p:spPr>
          <a:xfrm>
            <a:off x="-221701" y="-6303"/>
            <a:ext cx="12432705" cy="3129550"/>
          </a:xfrm>
          <a:prstGeom prst="rect">
            <a:avLst/>
          </a:prstGeom>
        </p:spPr>
      </p:pic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id="{DD385D68-BE47-41C3-844C-7EACB596A6A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5465327"/>
              </p:ext>
            </p:extLst>
          </p:nvPr>
        </p:nvGraphicFramePr>
        <p:xfrm>
          <a:off x="335360" y="3403561"/>
          <a:ext cx="5531107" cy="30507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6E8E59C2-15DA-4EE5-8BF7-400BAD18C550}"/>
              </a:ext>
            </a:extLst>
          </p:cNvPr>
          <p:cNvSpPr txBox="1"/>
          <p:nvPr/>
        </p:nvSpPr>
        <p:spPr>
          <a:xfrm>
            <a:off x="6717024" y="3507770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093D879-A763-4D9A-A1B0-F18A022F5960}"/>
              </a:ext>
            </a:extLst>
          </p:cNvPr>
          <p:cNvSpPr txBox="1"/>
          <p:nvPr/>
        </p:nvSpPr>
        <p:spPr>
          <a:xfrm>
            <a:off x="6721712" y="4198535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2227A3B-C097-45FA-AC97-3EF0CC37C46D}"/>
              </a:ext>
            </a:extLst>
          </p:cNvPr>
          <p:cNvSpPr txBox="1"/>
          <p:nvPr/>
        </p:nvSpPr>
        <p:spPr>
          <a:xfrm>
            <a:off x="6721712" y="4950855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713ADFC-806B-4523-BF06-5C475BF5CA79}"/>
              </a:ext>
            </a:extLst>
          </p:cNvPr>
          <p:cNvSpPr txBox="1"/>
          <p:nvPr/>
        </p:nvSpPr>
        <p:spPr>
          <a:xfrm>
            <a:off x="6736892" y="5703175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8816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743">
        <p:random/>
      </p:transition>
    </mc:Choice>
    <mc:Fallback xmlns="">
      <p:transition spd="slow" advTm="4743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Graphic spid="10" grpId="0">
        <p:bldAsOne/>
      </p:bldGraphic>
      <p:bldP spid="11" grpId="0"/>
      <p:bldP spid="12" grpId="0"/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341F4025-3557-4619-9964-DA263CF69A9F}"/>
              </a:ext>
            </a:extLst>
          </p:cNvPr>
          <p:cNvGrpSpPr/>
          <p:nvPr/>
        </p:nvGrpSpPr>
        <p:grpSpPr>
          <a:xfrm>
            <a:off x="0" y="0"/>
            <a:ext cx="12192000" cy="3429005"/>
            <a:chOff x="-690124" y="382347"/>
            <a:chExt cx="12103113" cy="3429005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AD64C468-594B-4564-BA4A-05D358A7A6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-681331" y="382352"/>
              <a:ext cx="12094320" cy="3429000"/>
            </a:xfrm>
            <a:prstGeom prst="rect">
              <a:avLst/>
            </a:prstGeom>
          </p:spPr>
        </p:pic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5336A4F9-85E8-4169-ABDF-265F768E6D4E}"/>
                </a:ext>
              </a:extLst>
            </p:cNvPr>
            <p:cNvSpPr/>
            <p:nvPr/>
          </p:nvSpPr>
          <p:spPr>
            <a:xfrm>
              <a:off x="-690124" y="382347"/>
              <a:ext cx="12094320" cy="3429000"/>
            </a:xfrm>
            <a:prstGeom prst="rect">
              <a:avLst/>
            </a:prstGeom>
            <a:solidFill>
              <a:srgbClr val="255D79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47430BDB-6259-4496-9BA2-86398EE1F885}"/>
              </a:ext>
            </a:extLst>
          </p:cNvPr>
          <p:cNvGrpSpPr/>
          <p:nvPr/>
        </p:nvGrpSpPr>
        <p:grpSpPr>
          <a:xfrm>
            <a:off x="1379474" y="2780928"/>
            <a:ext cx="1224136" cy="1224136"/>
            <a:chOff x="1379474" y="2780928"/>
            <a:chExt cx="1224136" cy="1224136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115A6B47-C3B5-4510-A7C9-31D767D62C7F}"/>
                </a:ext>
              </a:extLst>
            </p:cNvPr>
            <p:cNvSpPr/>
            <p:nvPr/>
          </p:nvSpPr>
          <p:spPr>
            <a:xfrm>
              <a:off x="1379474" y="2780928"/>
              <a:ext cx="1224136" cy="12241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3CFA9107-16C0-4DD7-BF42-B24D9E208BDF}"/>
                </a:ext>
              </a:extLst>
            </p:cNvPr>
            <p:cNvSpPr txBox="1"/>
            <p:nvPr/>
          </p:nvSpPr>
          <p:spPr>
            <a:xfrm>
              <a:off x="1645074" y="3069831"/>
              <a:ext cx="6929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255D79"/>
                  </a:solidFill>
                  <a:cs typeface="+mn-ea"/>
                  <a:sym typeface="+mn-lt"/>
                </a:rPr>
                <a:t>壹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EFF2A329-ACA4-4410-ACEB-22F3BE7374DA}"/>
              </a:ext>
            </a:extLst>
          </p:cNvPr>
          <p:cNvGrpSpPr/>
          <p:nvPr/>
        </p:nvGrpSpPr>
        <p:grpSpPr>
          <a:xfrm>
            <a:off x="4115779" y="2780928"/>
            <a:ext cx="1224136" cy="1224136"/>
            <a:chOff x="4115779" y="2780928"/>
            <a:chExt cx="1224136" cy="1224136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108D6E6C-E6A1-49AF-8A55-A150237673B6}"/>
                </a:ext>
              </a:extLst>
            </p:cNvPr>
            <p:cNvSpPr/>
            <p:nvPr/>
          </p:nvSpPr>
          <p:spPr>
            <a:xfrm>
              <a:off x="4115779" y="2780928"/>
              <a:ext cx="1224136" cy="12241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73DDD0A3-4FB1-4F2D-8944-4404F3555C38}"/>
                </a:ext>
              </a:extLst>
            </p:cNvPr>
            <p:cNvSpPr txBox="1"/>
            <p:nvPr/>
          </p:nvSpPr>
          <p:spPr>
            <a:xfrm>
              <a:off x="4381379" y="3069831"/>
              <a:ext cx="6929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255D79"/>
                  </a:solidFill>
                  <a:cs typeface="+mn-ea"/>
                  <a:sym typeface="+mn-lt"/>
                </a:rPr>
                <a:t>贰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6780ED7C-C878-4114-9E6C-F479670766CF}"/>
              </a:ext>
            </a:extLst>
          </p:cNvPr>
          <p:cNvGrpSpPr/>
          <p:nvPr/>
        </p:nvGrpSpPr>
        <p:grpSpPr>
          <a:xfrm>
            <a:off x="6852084" y="2780928"/>
            <a:ext cx="1224136" cy="1224136"/>
            <a:chOff x="6852084" y="2780928"/>
            <a:chExt cx="1224136" cy="1224136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97A38A43-A90E-40C5-8067-A1965C596F2A}"/>
                </a:ext>
              </a:extLst>
            </p:cNvPr>
            <p:cNvSpPr/>
            <p:nvPr/>
          </p:nvSpPr>
          <p:spPr>
            <a:xfrm>
              <a:off x="6852084" y="2780928"/>
              <a:ext cx="1224136" cy="12241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D384A1E7-6266-4E34-9E28-3F07ADF2466D}"/>
                </a:ext>
              </a:extLst>
            </p:cNvPr>
            <p:cNvSpPr txBox="1"/>
            <p:nvPr/>
          </p:nvSpPr>
          <p:spPr>
            <a:xfrm>
              <a:off x="7117684" y="3069831"/>
              <a:ext cx="6929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255D79"/>
                  </a:solidFill>
                  <a:cs typeface="+mn-ea"/>
                  <a:sym typeface="+mn-lt"/>
                </a:rPr>
                <a:t>叁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6B7EDFFD-71EE-42C0-9D6A-79120E922240}"/>
              </a:ext>
            </a:extLst>
          </p:cNvPr>
          <p:cNvGrpSpPr/>
          <p:nvPr/>
        </p:nvGrpSpPr>
        <p:grpSpPr>
          <a:xfrm>
            <a:off x="9588390" y="2780928"/>
            <a:ext cx="1224136" cy="1224136"/>
            <a:chOff x="9588390" y="2780928"/>
            <a:chExt cx="1224136" cy="1224136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E28AC804-598C-42B9-8F46-B63DCB24C705}"/>
                </a:ext>
              </a:extLst>
            </p:cNvPr>
            <p:cNvSpPr/>
            <p:nvPr/>
          </p:nvSpPr>
          <p:spPr>
            <a:xfrm>
              <a:off x="9588390" y="2780928"/>
              <a:ext cx="1224136" cy="12241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7F1816ED-C192-4123-8EF9-AC100BDFA7DC}"/>
                </a:ext>
              </a:extLst>
            </p:cNvPr>
            <p:cNvSpPr txBox="1"/>
            <p:nvPr/>
          </p:nvSpPr>
          <p:spPr>
            <a:xfrm>
              <a:off x="9853990" y="3069831"/>
              <a:ext cx="6929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255D79"/>
                  </a:solidFill>
                  <a:cs typeface="+mn-ea"/>
                  <a:sym typeface="+mn-lt"/>
                </a:rPr>
                <a:t>肆</a:t>
              </a: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0DCD047D-C0EB-4872-A4F8-5324EEF3799D}"/>
              </a:ext>
            </a:extLst>
          </p:cNvPr>
          <p:cNvSpPr txBox="1"/>
          <p:nvPr/>
        </p:nvSpPr>
        <p:spPr>
          <a:xfrm>
            <a:off x="1199456" y="4293966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家庭主妇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F25EDAA-9C3F-4C51-893C-011D8D821D44}"/>
              </a:ext>
            </a:extLst>
          </p:cNvPr>
          <p:cNvSpPr txBox="1"/>
          <p:nvPr/>
        </p:nvSpPr>
        <p:spPr>
          <a:xfrm>
            <a:off x="995627" y="4824305"/>
            <a:ext cx="2088227" cy="1231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家里的开支多，需要记录，但是记在备忘录或者传统的记账本上不方便管理。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020BFF1-94D1-434C-B0F1-C03159F95B4B}"/>
              </a:ext>
            </a:extLst>
          </p:cNvPr>
          <p:cNvSpPr txBox="1"/>
          <p:nvPr/>
        </p:nvSpPr>
        <p:spPr>
          <a:xfrm>
            <a:off x="3863752" y="429170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老年人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F7C0EFA-906F-444E-8639-7439B8E4E624}"/>
              </a:ext>
            </a:extLst>
          </p:cNvPr>
          <p:cNvSpPr txBox="1"/>
          <p:nvPr/>
        </p:nvSpPr>
        <p:spPr>
          <a:xfrm>
            <a:off x="3659923" y="4822042"/>
            <a:ext cx="2088227" cy="1000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人老记性不好，需要一个简单好上手的记账本，最好有图形直观展示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002CBEA0-D1B2-42D6-BB73-F15A3BCA052E}"/>
              </a:ext>
            </a:extLst>
          </p:cNvPr>
          <p:cNvSpPr txBox="1"/>
          <p:nvPr/>
        </p:nvSpPr>
        <p:spPr>
          <a:xfrm>
            <a:off x="6731878" y="429170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打工人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6024BFA-84CB-4AAD-8E43-ADF5DEF27726}"/>
              </a:ext>
            </a:extLst>
          </p:cNvPr>
          <p:cNvSpPr txBox="1"/>
          <p:nvPr/>
        </p:nvSpPr>
        <p:spPr>
          <a:xfrm>
            <a:off x="6528049" y="4822042"/>
            <a:ext cx="2088227" cy="1231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要可以单独查看各类消费的情况，看看在哪方面开销大了好缩减开支，好攒钱买房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55414FC-5645-4A8A-A1BA-150ADB4550DC}"/>
              </a:ext>
            </a:extLst>
          </p:cNvPr>
          <p:cNvSpPr txBox="1"/>
          <p:nvPr/>
        </p:nvSpPr>
        <p:spPr>
          <a:xfrm>
            <a:off x="9396175" y="429170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极简人士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AF04AF9-7EAC-4A6F-B842-6A56B0D31612}"/>
              </a:ext>
            </a:extLst>
          </p:cNvPr>
          <p:cNvSpPr txBox="1"/>
          <p:nvPr/>
        </p:nvSpPr>
        <p:spPr>
          <a:xfrm>
            <a:off x="9192346" y="4822042"/>
            <a:ext cx="2088227" cy="769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只要能记账和查看消费情况就行，越简单越好。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9FAA2EF-3921-4842-924C-10C1C5AE16CC}"/>
              </a:ext>
            </a:extLst>
          </p:cNvPr>
          <p:cNvSpPr txBox="1"/>
          <p:nvPr/>
        </p:nvSpPr>
        <p:spPr>
          <a:xfrm>
            <a:off x="4295800" y="378220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用户及用户需求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10AED5EE-D9AF-4C25-88EA-24DF73F05230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C4BD1E97-6CE6-4AA2-950C-589CC12DF188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79000"/>
                    </a:schemeClr>
                  </a:gs>
                  <a:gs pos="5400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9990E9C2-20B4-4735-A116-00E23E49FE7B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841129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354">
        <p:random/>
      </p:transition>
    </mc:Choice>
    <mc:Fallback xmlns="" xmlns:a16="http://schemas.microsoft.com/office/drawing/2014/main" xmlns:a14="http://schemas.microsoft.com/office/drawing/2010/main">
      <p:transition spd="slow" advTm="4354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3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AC5E3071-F115-4654-B38B-1960C9620506}"/>
              </a:ext>
            </a:extLst>
          </p:cNvPr>
          <p:cNvGrpSpPr/>
          <p:nvPr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CD1AC3C3-617D-4580-BA28-34B33C281A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" y="-1"/>
              <a:ext cx="12191999" cy="6858001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91DB180F-7896-47AE-8E25-B3FB91779E75}"/>
                </a:ext>
              </a:extLst>
            </p:cNvPr>
            <p:cNvSpPr/>
            <p:nvPr/>
          </p:nvSpPr>
          <p:spPr>
            <a:xfrm>
              <a:off x="0" y="-1"/>
              <a:ext cx="12192000" cy="6858001"/>
            </a:xfrm>
            <a:prstGeom prst="rect">
              <a:avLst/>
            </a:prstGeom>
            <a:gradFill flip="none" rotWithShape="1">
              <a:gsLst>
                <a:gs pos="0">
                  <a:srgbClr val="276482">
                    <a:alpha val="12000"/>
                  </a:srgbClr>
                </a:gs>
                <a:gs pos="35000">
                  <a:srgbClr val="255D79">
                    <a:alpha val="78824"/>
                  </a:srgbClr>
                </a:gs>
                <a:gs pos="100000">
                  <a:srgbClr val="255D79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8948F518-68D9-4C7A-9158-1003A502BA66}"/>
              </a:ext>
            </a:extLst>
          </p:cNvPr>
          <p:cNvSpPr txBox="1"/>
          <p:nvPr/>
        </p:nvSpPr>
        <p:spPr>
          <a:xfrm>
            <a:off x="7896200" y="749495"/>
            <a:ext cx="3600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需求提取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6EA8D472-EA91-44FE-8841-F6F299F71F78}"/>
              </a:ext>
            </a:extLst>
          </p:cNvPr>
          <p:cNvGrpSpPr/>
          <p:nvPr/>
        </p:nvGrpSpPr>
        <p:grpSpPr>
          <a:xfrm>
            <a:off x="8040216" y="1340768"/>
            <a:ext cx="3240360" cy="72008"/>
            <a:chOff x="8112224" y="1304875"/>
            <a:chExt cx="3240360" cy="72008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EE117DCC-E86F-44D9-A847-0E9C2F896C71}"/>
                </a:ext>
              </a:extLst>
            </p:cNvPr>
            <p:cNvSpPr/>
            <p:nvPr/>
          </p:nvSpPr>
          <p:spPr>
            <a:xfrm>
              <a:off x="11280576" y="1304875"/>
              <a:ext cx="72008" cy="720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2E304A05-545E-4097-9739-5E7C9D0BEA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12224" y="1340768"/>
              <a:ext cx="3168352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42000">
                    <a:schemeClr val="bg1">
                      <a:alpha val="43000"/>
                    </a:schemeClr>
                  </a:gs>
                  <a:gs pos="100000">
                    <a:schemeClr val="bg1"/>
                  </a:gs>
                </a:gsLst>
                <a:lin ang="10800000" scaled="1"/>
                <a:tileRect/>
              </a:gra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2F4FE3C0-D220-4096-9FED-747C9BEC1DE0}"/>
              </a:ext>
            </a:extLst>
          </p:cNvPr>
          <p:cNvGrpSpPr/>
          <p:nvPr/>
        </p:nvGrpSpPr>
        <p:grpSpPr>
          <a:xfrm>
            <a:off x="2927648" y="2636912"/>
            <a:ext cx="1587029" cy="74861"/>
            <a:chOff x="3863752" y="2671489"/>
            <a:chExt cx="1587029" cy="74861"/>
          </a:xfrm>
        </p:grpSpPr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540E4953-93E4-433C-B33C-FD825E7EDAF5}"/>
                </a:ext>
              </a:extLst>
            </p:cNvPr>
            <p:cNvCxnSpPr>
              <a:cxnSpLocks/>
            </p:cNvCxnSpPr>
            <p:nvPr/>
          </p:nvCxnSpPr>
          <p:spPr>
            <a:xfrm>
              <a:off x="3863752" y="2708920"/>
              <a:ext cx="151216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2EA4D338-FD19-4976-B772-17137A1A51EB}"/>
                </a:ext>
              </a:extLst>
            </p:cNvPr>
            <p:cNvSpPr/>
            <p:nvPr/>
          </p:nvSpPr>
          <p:spPr>
            <a:xfrm>
              <a:off x="5375920" y="2671489"/>
              <a:ext cx="74861" cy="74861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358C4541-6DAB-40F0-A8E1-B2B4BCB08772}"/>
              </a:ext>
            </a:extLst>
          </p:cNvPr>
          <p:cNvGrpSpPr/>
          <p:nvPr/>
        </p:nvGrpSpPr>
        <p:grpSpPr>
          <a:xfrm>
            <a:off x="4295800" y="4041068"/>
            <a:ext cx="1587029" cy="74861"/>
            <a:chOff x="3863752" y="2671489"/>
            <a:chExt cx="1587029" cy="74861"/>
          </a:xfrm>
        </p:grpSpPr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FD253B09-1F74-40B3-90D1-0EE8B52A0FCA}"/>
                </a:ext>
              </a:extLst>
            </p:cNvPr>
            <p:cNvCxnSpPr>
              <a:cxnSpLocks/>
            </p:cNvCxnSpPr>
            <p:nvPr/>
          </p:nvCxnSpPr>
          <p:spPr>
            <a:xfrm>
              <a:off x="3863752" y="2708920"/>
              <a:ext cx="151216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CAE7B9D1-9913-4261-B7D9-526D41926E7B}"/>
                </a:ext>
              </a:extLst>
            </p:cNvPr>
            <p:cNvSpPr/>
            <p:nvPr/>
          </p:nvSpPr>
          <p:spPr>
            <a:xfrm>
              <a:off x="5375920" y="2671489"/>
              <a:ext cx="74861" cy="74861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F56F203E-7C77-478B-B514-FC5B45E04902}"/>
              </a:ext>
            </a:extLst>
          </p:cNvPr>
          <p:cNvGrpSpPr/>
          <p:nvPr/>
        </p:nvGrpSpPr>
        <p:grpSpPr>
          <a:xfrm>
            <a:off x="6309171" y="5445224"/>
            <a:ext cx="1587029" cy="74861"/>
            <a:chOff x="3863752" y="2671489"/>
            <a:chExt cx="1587029" cy="74861"/>
          </a:xfrm>
        </p:grpSpPr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EE1D8EF5-3FF1-4E22-82B7-204531E5ACF6}"/>
                </a:ext>
              </a:extLst>
            </p:cNvPr>
            <p:cNvCxnSpPr>
              <a:cxnSpLocks/>
            </p:cNvCxnSpPr>
            <p:nvPr/>
          </p:nvCxnSpPr>
          <p:spPr>
            <a:xfrm>
              <a:off x="3863752" y="2708920"/>
              <a:ext cx="151216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4D929BBB-7F99-4E66-BCE7-7A2B5B4B2045}"/>
                </a:ext>
              </a:extLst>
            </p:cNvPr>
            <p:cNvSpPr/>
            <p:nvPr/>
          </p:nvSpPr>
          <p:spPr>
            <a:xfrm>
              <a:off x="5375920" y="2671489"/>
              <a:ext cx="74861" cy="74861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B1390796-3FFE-4A88-B967-14B530876667}"/>
              </a:ext>
            </a:extLst>
          </p:cNvPr>
          <p:cNvSpPr txBox="1"/>
          <p:nvPr/>
        </p:nvSpPr>
        <p:spPr>
          <a:xfrm>
            <a:off x="4802811" y="2204864"/>
            <a:ext cx="1680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cs typeface="+mn-ea"/>
                <a:sym typeface="+mn-lt"/>
              </a:rPr>
              <a:t>需求一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0D018F3-CD31-43F0-8AD2-18EE98F50804}"/>
              </a:ext>
            </a:extLst>
          </p:cNvPr>
          <p:cNvSpPr txBox="1"/>
          <p:nvPr/>
        </p:nvSpPr>
        <p:spPr>
          <a:xfrm>
            <a:off x="4780428" y="2585153"/>
            <a:ext cx="6716172" cy="538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bg1"/>
                </a:solidFill>
                <a:cs typeface="+mn-ea"/>
                <a:sym typeface="+mn-lt"/>
              </a:rPr>
              <a:t>要能够实现记账和查看消费情况的功能，并且在查看消费功能时要可以分类查看和以图形展示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495C4AF-CD7A-4181-AB84-D1C69A3845F8}"/>
              </a:ext>
            </a:extLst>
          </p:cNvPr>
          <p:cNvSpPr txBox="1"/>
          <p:nvPr/>
        </p:nvSpPr>
        <p:spPr>
          <a:xfrm>
            <a:off x="6178857" y="3671339"/>
            <a:ext cx="1933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cs typeface="+mn-ea"/>
                <a:sym typeface="+mn-lt"/>
              </a:rPr>
              <a:t>需求二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2FAFA5B8-F206-473C-9617-25F05EB06328}"/>
              </a:ext>
            </a:extLst>
          </p:cNvPr>
          <p:cNvSpPr txBox="1"/>
          <p:nvPr/>
        </p:nvSpPr>
        <p:spPr>
          <a:xfrm>
            <a:off x="6156474" y="4051628"/>
            <a:ext cx="5412134" cy="308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bg1"/>
                </a:solidFill>
                <a:cs typeface="+mn-ea"/>
                <a:sym typeface="+mn-lt"/>
              </a:rPr>
              <a:t>软件操作要简单，对老年人要友好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63A6566-FFAA-4F3D-8650-C0D1B0A496BE}"/>
              </a:ext>
            </a:extLst>
          </p:cNvPr>
          <p:cNvSpPr txBox="1"/>
          <p:nvPr/>
        </p:nvSpPr>
        <p:spPr>
          <a:xfrm>
            <a:off x="7990591" y="5064935"/>
            <a:ext cx="1933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cs typeface="+mn-ea"/>
                <a:sym typeface="+mn-lt"/>
              </a:rPr>
              <a:t>需求三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C59E9EF-DF76-4AEF-82FF-5A68D4171B5B}"/>
              </a:ext>
            </a:extLst>
          </p:cNvPr>
          <p:cNvSpPr txBox="1"/>
          <p:nvPr/>
        </p:nvSpPr>
        <p:spPr>
          <a:xfrm>
            <a:off x="7968208" y="5445224"/>
            <a:ext cx="3528392" cy="538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bg1"/>
                </a:solidFill>
                <a:cs typeface="+mn-ea"/>
                <a:sym typeface="+mn-lt"/>
              </a:rPr>
              <a:t>界面功能要简单不能过于花里胡哨</a:t>
            </a: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A97977D2-C7CA-4B68-A897-63FF93C15C14}"/>
              </a:ext>
            </a:extLst>
          </p:cNvPr>
          <p:cNvSpPr/>
          <p:nvPr/>
        </p:nvSpPr>
        <p:spPr>
          <a:xfrm>
            <a:off x="263352" y="260648"/>
            <a:ext cx="72008" cy="720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E39093F8-F0A4-4756-A50F-321D96CBA98D}"/>
              </a:ext>
            </a:extLst>
          </p:cNvPr>
          <p:cNvSpPr/>
          <p:nvPr/>
        </p:nvSpPr>
        <p:spPr>
          <a:xfrm>
            <a:off x="267433" y="500187"/>
            <a:ext cx="72008" cy="720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F3B8C87C-686D-4813-8873-89E3CDAC74AE}"/>
              </a:ext>
            </a:extLst>
          </p:cNvPr>
          <p:cNvSpPr/>
          <p:nvPr/>
        </p:nvSpPr>
        <p:spPr>
          <a:xfrm>
            <a:off x="267433" y="739726"/>
            <a:ext cx="72008" cy="720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5699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824">
        <p:random/>
      </p:transition>
    </mc:Choice>
    <mc:Fallback xmlns="" xmlns:a16="http://schemas.microsoft.com/office/drawing/2014/main" xmlns:a14="http://schemas.microsoft.com/office/drawing/2010/main">
      <p:transition spd="slow" advTm="3824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7" grpId="0"/>
      <p:bldP spid="28" grpId="0"/>
      <p:bldP spid="29" grpId="0"/>
      <p:bldP spid="30" grpId="0"/>
      <p:bldP spid="31" grpId="0"/>
      <p:bldP spid="3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文本框 26">
            <a:extLst>
              <a:ext uri="{FF2B5EF4-FFF2-40B4-BE49-F238E27FC236}">
                <a16:creationId xmlns:a16="http://schemas.microsoft.com/office/drawing/2014/main" id="{077B17E1-073C-47C1-A4FA-E1C7C19D5994}"/>
              </a:ext>
            </a:extLst>
          </p:cNvPr>
          <p:cNvSpPr txBox="1"/>
          <p:nvPr/>
        </p:nvSpPr>
        <p:spPr>
          <a:xfrm>
            <a:off x="4295800" y="378220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功能需求列表</a:t>
            </a: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B1B7CBE7-AFCC-4DD7-A089-270E2009A310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349CD98D-162E-449B-B370-871BBD7626D6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F768A232-F00C-4151-AFFB-CEFA7299AB18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870F7299-8B29-4313-A219-3FC6841E83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4538993"/>
              </p:ext>
            </p:extLst>
          </p:nvPr>
        </p:nvGraphicFramePr>
        <p:xfrm>
          <a:off x="2135560" y="1541432"/>
          <a:ext cx="8307772" cy="49167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0632">
                  <a:extLst>
                    <a:ext uri="{9D8B030D-6E8A-4147-A177-3AD203B41FA5}">
                      <a16:colId xmlns:a16="http://schemas.microsoft.com/office/drawing/2014/main" val="1036972201"/>
                    </a:ext>
                  </a:extLst>
                </a:gridCol>
                <a:gridCol w="2563264">
                  <a:extLst>
                    <a:ext uri="{9D8B030D-6E8A-4147-A177-3AD203B41FA5}">
                      <a16:colId xmlns:a16="http://schemas.microsoft.com/office/drawing/2014/main" val="3022759287"/>
                    </a:ext>
                  </a:extLst>
                </a:gridCol>
                <a:gridCol w="1098542">
                  <a:extLst>
                    <a:ext uri="{9D8B030D-6E8A-4147-A177-3AD203B41FA5}">
                      <a16:colId xmlns:a16="http://schemas.microsoft.com/office/drawing/2014/main" val="1547433689"/>
                    </a:ext>
                  </a:extLst>
                </a:gridCol>
                <a:gridCol w="3515334">
                  <a:extLst>
                    <a:ext uri="{9D8B030D-6E8A-4147-A177-3AD203B41FA5}">
                      <a16:colId xmlns:a16="http://schemas.microsoft.com/office/drawing/2014/main" val="1659293621"/>
                    </a:ext>
                  </a:extLst>
                </a:gridCol>
              </a:tblGrid>
              <a:tr h="66703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序号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功能名称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优先级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简要描述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6660594"/>
                  </a:ext>
                </a:extLst>
              </a:tr>
              <a:tr h="66703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记一笔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记录消费金额，日期，类型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4547361"/>
                  </a:ext>
                </a:extLst>
              </a:tr>
              <a:tr h="66703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消费一览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查看本月以及本日的消费金额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4101651"/>
                  </a:ext>
                </a:extLst>
              </a:tr>
              <a:tr h="66703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消费查看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按照消费类型分类查看消费情况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229166"/>
                  </a:ext>
                </a:extLst>
              </a:tr>
              <a:tr h="91454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图形化展示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将每一类的消费情况以柱状图展示出来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1506918"/>
                  </a:ext>
                </a:extLst>
              </a:tr>
              <a:tr h="66703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删除消费记录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删除用户想要删除的消费记录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9603643"/>
                  </a:ext>
                </a:extLst>
              </a:tr>
              <a:tr h="66703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修改密码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更改用户的密码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7760181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82197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476">
        <p:random/>
      </p:transition>
    </mc:Choice>
    <mc:Fallback xmlns="" xmlns:a16="http://schemas.microsoft.com/office/drawing/2014/main" xmlns:a14="http://schemas.microsoft.com/office/drawing/2010/main">
      <p:transition spd="slow" advTm="547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文本框 26">
            <a:extLst>
              <a:ext uri="{FF2B5EF4-FFF2-40B4-BE49-F238E27FC236}">
                <a16:creationId xmlns:a16="http://schemas.microsoft.com/office/drawing/2014/main" id="{077B17E1-073C-47C1-A4FA-E1C7C19D5994}"/>
              </a:ext>
            </a:extLst>
          </p:cNvPr>
          <p:cNvSpPr txBox="1"/>
          <p:nvPr/>
        </p:nvSpPr>
        <p:spPr>
          <a:xfrm>
            <a:off x="4295800" y="378220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活动图</a:t>
            </a: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B1B7CBE7-AFCC-4DD7-A089-270E2009A310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349CD98D-162E-449B-B370-871BBD7626D6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F768A232-F00C-4151-AFFB-CEFA7299AB18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DC168379-5C12-4A81-8C5B-C46E770A82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696" y="956657"/>
            <a:ext cx="5472608" cy="588305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79864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476">
        <p:random/>
      </p:transition>
    </mc:Choice>
    <mc:Fallback xmlns="" xmlns:a16="http://schemas.microsoft.com/office/drawing/2014/main" xmlns:a14="http://schemas.microsoft.com/office/drawing/2010/main">
      <p:transition spd="slow" advTm="547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文框 4">
            <a:extLst>
              <a:ext uri="{FF2B5EF4-FFF2-40B4-BE49-F238E27FC236}">
                <a16:creationId xmlns:a16="http://schemas.microsoft.com/office/drawing/2014/main" id="{F8017D2E-3CF0-49F9-9BA0-B37709756DC7}"/>
              </a:ext>
            </a:extLst>
          </p:cNvPr>
          <p:cNvSpPr/>
          <p:nvPr/>
        </p:nvSpPr>
        <p:spPr>
          <a:xfrm>
            <a:off x="415874" y="315196"/>
            <a:ext cx="11360252" cy="6227608"/>
          </a:xfrm>
          <a:prstGeom prst="frame">
            <a:avLst>
              <a:gd name="adj1" fmla="val 1337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360A86D-D072-42ED-9A4F-3DECE441D0E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333" b="88519" l="2025" r="96963">
                        <a14:foregroundMark x1="6180" y1="84444" x2="67928" y2="86173"/>
                        <a14:foregroundMark x1="27810" y1="47284" x2="32872" y2="38889"/>
                        <a14:foregroundMark x1="44806" y1="17407" x2="50133" y2="9012"/>
                        <a14:foregroundMark x1="81939" y1="85309" x2="89718" y2="86173"/>
                      </a14:backgroundRemoval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34653" y="4909622"/>
            <a:ext cx="7802613" cy="3365832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91282B4F-E83B-4268-88E0-33ED66EA86FE}"/>
              </a:ext>
            </a:extLst>
          </p:cNvPr>
          <p:cNvSpPr/>
          <p:nvPr/>
        </p:nvSpPr>
        <p:spPr>
          <a:xfrm rot="2740543">
            <a:off x="4980139" y="1164024"/>
            <a:ext cx="2231720" cy="2231720"/>
          </a:xfrm>
          <a:prstGeom prst="roundRect">
            <a:avLst>
              <a:gd name="adj" fmla="val 1381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8000">
                <a:srgbClr val="276482">
                  <a:alpha val="12000"/>
                </a:srgbClr>
              </a:gs>
              <a:gs pos="51000">
                <a:srgbClr val="276482">
                  <a:alpha val="91000"/>
                </a:srgbClr>
              </a:gs>
              <a:gs pos="100000">
                <a:srgbClr val="276482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759AC5BF-F526-42F2-95B3-6921E0622B09}"/>
              </a:ext>
            </a:extLst>
          </p:cNvPr>
          <p:cNvSpPr txBox="1"/>
          <p:nvPr/>
        </p:nvSpPr>
        <p:spPr>
          <a:xfrm>
            <a:off x="5459249" y="1494904"/>
            <a:ext cx="1273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Part02</a:t>
            </a:r>
            <a:endParaRPr kumimoji="0" lang="zh-CN" altLang="en-US" sz="2000" b="0" i="0" u="none" strike="noStrike" kern="1200" cap="none" spc="10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A126B070-B9AA-4526-8BCA-AC926E711498}"/>
              </a:ext>
            </a:extLst>
          </p:cNvPr>
          <p:cNvSpPr txBox="1"/>
          <p:nvPr/>
        </p:nvSpPr>
        <p:spPr>
          <a:xfrm>
            <a:off x="4943872" y="2060848"/>
            <a:ext cx="2304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400" spc="6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项目计划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5E3A7590-1599-4000-8013-6341C738816E}"/>
              </a:ext>
            </a:extLst>
          </p:cNvPr>
          <p:cNvCxnSpPr/>
          <p:nvPr/>
        </p:nvCxnSpPr>
        <p:spPr>
          <a:xfrm>
            <a:off x="5735960" y="1994481"/>
            <a:ext cx="72008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3C3B9548-AE97-48D7-A01D-3E676D49BC12}"/>
              </a:ext>
            </a:extLst>
          </p:cNvPr>
          <p:cNvSpPr txBox="1"/>
          <p:nvPr/>
        </p:nvSpPr>
        <p:spPr>
          <a:xfrm>
            <a:off x="3305690" y="3924205"/>
            <a:ext cx="5580620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DEDICATED COMPANY FOR THE FIRST QUARTER WORK REPORT BUSINESS REPORT COMPANY DEDICATED COMPANY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82899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6042">
        <p:random/>
      </p:transition>
    </mc:Choice>
    <mc:Fallback xmlns="" xmlns:a16="http://schemas.microsoft.com/office/drawing/2014/main" xmlns:a14="http://schemas.microsoft.com/office/drawing/2010/main">
      <p:transition spd="slow" advTm="6042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3" presetClass="entr" presetSubtype="288" fill="hold" grpId="0" nodeType="clickEffect">
                                  <p:stCondLst>
                                    <p:cond delay="50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  <p:bldP spid="46" grpId="0"/>
      <p:bldP spid="47" grpId="0"/>
      <p:bldP spid="4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39AD09B-77B7-4BC0-9F35-158AE0FD5A25}"/>
              </a:ext>
            </a:extLst>
          </p:cNvPr>
          <p:cNvCxnSpPr>
            <a:cxnSpLocks/>
          </p:cNvCxnSpPr>
          <p:nvPr/>
        </p:nvCxnSpPr>
        <p:spPr>
          <a:xfrm>
            <a:off x="-312712" y="3988175"/>
            <a:ext cx="12638314" cy="0"/>
          </a:xfrm>
          <a:prstGeom prst="line">
            <a:avLst/>
          </a:prstGeom>
          <a:ln w="25400">
            <a:solidFill>
              <a:srgbClr val="1658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53DE6107-7B5A-48F0-85D9-8220A7F6E633}"/>
              </a:ext>
            </a:extLst>
          </p:cNvPr>
          <p:cNvGrpSpPr/>
          <p:nvPr/>
        </p:nvGrpSpPr>
        <p:grpSpPr>
          <a:xfrm>
            <a:off x="1599142" y="3597220"/>
            <a:ext cx="875743" cy="849086"/>
            <a:chOff x="1438276" y="3450787"/>
            <a:chExt cx="875743" cy="849086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D54698BB-596B-45CB-93F2-D04D3E4FA74D}"/>
                </a:ext>
              </a:extLst>
            </p:cNvPr>
            <p:cNvSpPr/>
            <p:nvPr/>
          </p:nvSpPr>
          <p:spPr>
            <a:xfrm>
              <a:off x="1464933" y="3450787"/>
              <a:ext cx="849086" cy="849086"/>
            </a:xfrm>
            <a:prstGeom prst="ellipse">
              <a:avLst/>
            </a:prstGeom>
            <a:solidFill>
              <a:srgbClr val="F3F7F8"/>
            </a:solidFill>
            <a:ln w="25400">
              <a:solidFill>
                <a:srgbClr val="16587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D3DF2A4C-5452-46FF-AFD3-C2E3FCA6385F}"/>
                </a:ext>
              </a:extLst>
            </p:cNvPr>
            <p:cNvSpPr txBox="1"/>
            <p:nvPr/>
          </p:nvSpPr>
          <p:spPr>
            <a:xfrm>
              <a:off x="1438276" y="3726802"/>
              <a:ext cx="8490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165878"/>
                  </a:solidFill>
                  <a:cs typeface="+mn-ea"/>
                  <a:sym typeface="+mn-lt"/>
                </a:rPr>
                <a:t>ONE</a:t>
              </a:r>
              <a:endParaRPr lang="zh-CN" altLang="en-US" sz="1600" dirty="0">
                <a:solidFill>
                  <a:srgbClr val="165878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DEB44224-0A5D-45A0-B3CF-D7EF2610F658}"/>
              </a:ext>
            </a:extLst>
          </p:cNvPr>
          <p:cNvGrpSpPr/>
          <p:nvPr/>
        </p:nvGrpSpPr>
        <p:grpSpPr>
          <a:xfrm>
            <a:off x="3234137" y="3597220"/>
            <a:ext cx="849086" cy="849086"/>
            <a:chOff x="3916555" y="3481939"/>
            <a:chExt cx="849086" cy="849086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181E4115-1096-4B93-B913-8DF8D817050C}"/>
                </a:ext>
              </a:extLst>
            </p:cNvPr>
            <p:cNvSpPr/>
            <p:nvPr/>
          </p:nvSpPr>
          <p:spPr>
            <a:xfrm>
              <a:off x="3916555" y="3481939"/>
              <a:ext cx="849086" cy="849086"/>
            </a:xfrm>
            <a:prstGeom prst="ellipse">
              <a:avLst/>
            </a:prstGeom>
            <a:solidFill>
              <a:srgbClr val="F3F7F8"/>
            </a:solidFill>
            <a:ln w="25400">
              <a:solidFill>
                <a:srgbClr val="16587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76313B7-7044-4E18-A9A6-0A6DC318B0FE}"/>
                </a:ext>
              </a:extLst>
            </p:cNvPr>
            <p:cNvSpPr txBox="1"/>
            <p:nvPr/>
          </p:nvSpPr>
          <p:spPr>
            <a:xfrm>
              <a:off x="3916555" y="3726802"/>
              <a:ext cx="8490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165878"/>
                  </a:solidFill>
                  <a:cs typeface="+mn-ea"/>
                  <a:sym typeface="+mn-lt"/>
                </a:rPr>
                <a:t>TWO</a:t>
              </a:r>
              <a:endParaRPr lang="zh-CN" altLang="en-US" sz="1600" dirty="0">
                <a:solidFill>
                  <a:srgbClr val="165878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44D8E255-23F4-4974-B5DC-865D9CBD92DE}"/>
              </a:ext>
            </a:extLst>
          </p:cNvPr>
          <p:cNvGrpSpPr/>
          <p:nvPr/>
        </p:nvGrpSpPr>
        <p:grpSpPr>
          <a:xfrm>
            <a:off x="4946730" y="3598925"/>
            <a:ext cx="849086" cy="849086"/>
            <a:chOff x="6686740" y="3481939"/>
            <a:chExt cx="849086" cy="849086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88309327-50A2-4CE6-BAC0-8EB8358B98C3}"/>
                </a:ext>
              </a:extLst>
            </p:cNvPr>
            <p:cNvSpPr/>
            <p:nvPr/>
          </p:nvSpPr>
          <p:spPr>
            <a:xfrm>
              <a:off x="6686740" y="3481939"/>
              <a:ext cx="849086" cy="849086"/>
            </a:xfrm>
            <a:prstGeom prst="ellipse">
              <a:avLst/>
            </a:prstGeom>
            <a:solidFill>
              <a:srgbClr val="F3F7F8"/>
            </a:solidFill>
            <a:ln w="25400">
              <a:solidFill>
                <a:srgbClr val="16587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94958DF0-B63F-4B2F-A569-68C136804FB6}"/>
                </a:ext>
              </a:extLst>
            </p:cNvPr>
            <p:cNvSpPr txBox="1"/>
            <p:nvPr/>
          </p:nvSpPr>
          <p:spPr>
            <a:xfrm>
              <a:off x="6686740" y="3726802"/>
              <a:ext cx="8490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165878"/>
                  </a:solidFill>
                  <a:cs typeface="+mn-ea"/>
                  <a:sym typeface="+mn-lt"/>
                </a:rPr>
                <a:t>THR</a:t>
              </a:r>
              <a:endParaRPr lang="zh-CN" altLang="en-US" sz="1600" dirty="0">
                <a:solidFill>
                  <a:srgbClr val="165878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1795B94E-0CB7-4F17-82A1-D6407B57842F}"/>
              </a:ext>
            </a:extLst>
          </p:cNvPr>
          <p:cNvGrpSpPr/>
          <p:nvPr/>
        </p:nvGrpSpPr>
        <p:grpSpPr>
          <a:xfrm>
            <a:off x="6606711" y="3597220"/>
            <a:ext cx="849086" cy="849086"/>
            <a:chOff x="9403473" y="3481939"/>
            <a:chExt cx="849086" cy="849086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A12AB086-76B6-4EC0-82BE-18AD1A686078}"/>
                </a:ext>
              </a:extLst>
            </p:cNvPr>
            <p:cNvSpPr/>
            <p:nvPr/>
          </p:nvSpPr>
          <p:spPr>
            <a:xfrm>
              <a:off x="9403473" y="3481939"/>
              <a:ext cx="849086" cy="849086"/>
            </a:xfrm>
            <a:prstGeom prst="ellipse">
              <a:avLst/>
            </a:prstGeom>
            <a:solidFill>
              <a:srgbClr val="F3F7F8"/>
            </a:solidFill>
            <a:ln w="25400">
              <a:solidFill>
                <a:srgbClr val="16587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8B77D6A-C266-4A44-BDEC-9E796B429768}"/>
                </a:ext>
              </a:extLst>
            </p:cNvPr>
            <p:cNvSpPr txBox="1"/>
            <p:nvPr/>
          </p:nvSpPr>
          <p:spPr>
            <a:xfrm>
              <a:off x="9403473" y="3726802"/>
              <a:ext cx="8490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165878"/>
                  </a:solidFill>
                  <a:cs typeface="+mn-ea"/>
                  <a:sym typeface="+mn-lt"/>
                </a:rPr>
                <a:t>FOU</a:t>
              </a:r>
              <a:endParaRPr lang="zh-CN" altLang="en-US" sz="1600" dirty="0">
                <a:solidFill>
                  <a:srgbClr val="165878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7" name="箭头: V 形 16">
            <a:extLst>
              <a:ext uri="{FF2B5EF4-FFF2-40B4-BE49-F238E27FC236}">
                <a16:creationId xmlns:a16="http://schemas.microsoft.com/office/drawing/2014/main" id="{0DFD36C0-B41F-4C76-8051-3F54991D6584}"/>
              </a:ext>
            </a:extLst>
          </p:cNvPr>
          <p:cNvSpPr/>
          <p:nvPr/>
        </p:nvSpPr>
        <p:spPr>
          <a:xfrm>
            <a:off x="2880333" y="3912465"/>
            <a:ext cx="153306" cy="177098"/>
          </a:xfrm>
          <a:prstGeom prst="chevron">
            <a:avLst>
              <a:gd name="adj" fmla="val 61570"/>
            </a:avLst>
          </a:prstGeom>
          <a:solidFill>
            <a:srgbClr val="1658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8" name="箭头: V 形 17">
            <a:extLst>
              <a:ext uri="{FF2B5EF4-FFF2-40B4-BE49-F238E27FC236}">
                <a16:creationId xmlns:a16="http://schemas.microsoft.com/office/drawing/2014/main" id="{7BFBD92A-7194-4792-9F29-AE2743ADA730}"/>
              </a:ext>
            </a:extLst>
          </p:cNvPr>
          <p:cNvSpPr/>
          <p:nvPr/>
        </p:nvSpPr>
        <p:spPr>
          <a:xfrm>
            <a:off x="4452196" y="3925204"/>
            <a:ext cx="153306" cy="177098"/>
          </a:xfrm>
          <a:prstGeom prst="chevron">
            <a:avLst>
              <a:gd name="adj" fmla="val 61570"/>
            </a:avLst>
          </a:prstGeom>
          <a:solidFill>
            <a:srgbClr val="1658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9" name="箭头: V 形 18">
            <a:extLst>
              <a:ext uri="{FF2B5EF4-FFF2-40B4-BE49-F238E27FC236}">
                <a16:creationId xmlns:a16="http://schemas.microsoft.com/office/drawing/2014/main" id="{B56F2845-B165-4C18-877E-C8D1AD5F8CFF}"/>
              </a:ext>
            </a:extLst>
          </p:cNvPr>
          <p:cNvSpPr/>
          <p:nvPr/>
        </p:nvSpPr>
        <p:spPr>
          <a:xfrm>
            <a:off x="6214355" y="3922068"/>
            <a:ext cx="153306" cy="177098"/>
          </a:xfrm>
          <a:prstGeom prst="chevron">
            <a:avLst>
              <a:gd name="adj" fmla="val 61570"/>
            </a:avLst>
          </a:prstGeom>
          <a:solidFill>
            <a:srgbClr val="1658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0" name="箭头: V 形 19">
            <a:extLst>
              <a:ext uri="{FF2B5EF4-FFF2-40B4-BE49-F238E27FC236}">
                <a16:creationId xmlns:a16="http://schemas.microsoft.com/office/drawing/2014/main" id="{1015C4C8-996A-4A6C-B10F-398593069A41}"/>
              </a:ext>
            </a:extLst>
          </p:cNvPr>
          <p:cNvSpPr/>
          <p:nvPr/>
        </p:nvSpPr>
        <p:spPr>
          <a:xfrm>
            <a:off x="9399689" y="3924092"/>
            <a:ext cx="153306" cy="177098"/>
          </a:xfrm>
          <a:prstGeom prst="chevron">
            <a:avLst>
              <a:gd name="adj" fmla="val 61570"/>
            </a:avLst>
          </a:prstGeom>
          <a:solidFill>
            <a:srgbClr val="1658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1" name="箭头: V 形 20">
            <a:extLst>
              <a:ext uri="{FF2B5EF4-FFF2-40B4-BE49-F238E27FC236}">
                <a16:creationId xmlns:a16="http://schemas.microsoft.com/office/drawing/2014/main" id="{4CDC7594-B5E8-43B4-98BA-0B12F9B7C946}"/>
              </a:ext>
            </a:extLst>
          </p:cNvPr>
          <p:cNvSpPr/>
          <p:nvPr/>
        </p:nvSpPr>
        <p:spPr>
          <a:xfrm>
            <a:off x="999500" y="3902878"/>
            <a:ext cx="153306" cy="177098"/>
          </a:xfrm>
          <a:prstGeom prst="chevron">
            <a:avLst>
              <a:gd name="adj" fmla="val 61570"/>
            </a:avLst>
          </a:prstGeom>
          <a:solidFill>
            <a:srgbClr val="1658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C163429-7A3F-4E17-A287-6921AAB557BD}"/>
              </a:ext>
            </a:extLst>
          </p:cNvPr>
          <p:cNvSpPr txBox="1"/>
          <p:nvPr/>
        </p:nvSpPr>
        <p:spPr>
          <a:xfrm>
            <a:off x="1008141" y="4713653"/>
            <a:ext cx="2025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spc="300" dirty="0">
                <a:solidFill>
                  <a:srgbClr val="255D79"/>
                </a:solidFill>
                <a:cs typeface="+mn-ea"/>
                <a:sym typeface="+mn-lt"/>
              </a:rPr>
              <a:t>5/16-5/28</a:t>
            </a:r>
            <a:endParaRPr lang="zh-CN" altLang="en-US" sz="2400" spc="300" dirty="0">
              <a:solidFill>
                <a:srgbClr val="255D79"/>
              </a:solidFill>
              <a:cs typeface="+mn-ea"/>
              <a:sym typeface="+mn-lt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8AB26343-9976-49FD-AD7B-0CCA88C8A411}"/>
              </a:ext>
            </a:extLst>
          </p:cNvPr>
          <p:cNvSpPr txBox="1"/>
          <p:nvPr/>
        </p:nvSpPr>
        <p:spPr>
          <a:xfrm>
            <a:off x="1008140" y="5243992"/>
            <a:ext cx="2088227" cy="538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学习</a:t>
            </a:r>
            <a:r>
              <a:rPr lang="en-US" altLang="zh-CN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python</a:t>
            </a: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中</a:t>
            </a:r>
            <a:r>
              <a:rPr lang="en-US" altLang="zh-CN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flask</a:t>
            </a:r>
            <a:endParaRPr lang="zh-CN" altLang="en-US" sz="1400" spc="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EA89BA06-E909-4B2B-8782-269701765CA4}"/>
              </a:ext>
            </a:extLst>
          </p:cNvPr>
          <p:cNvSpPr txBox="1"/>
          <p:nvPr/>
        </p:nvSpPr>
        <p:spPr>
          <a:xfrm>
            <a:off x="2721105" y="2477804"/>
            <a:ext cx="2088227" cy="538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实现用户注册登录功能。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9084F13F-3B1C-40C2-A67C-40F423AA1FD1}"/>
              </a:ext>
            </a:extLst>
          </p:cNvPr>
          <p:cNvSpPr txBox="1"/>
          <p:nvPr/>
        </p:nvSpPr>
        <p:spPr>
          <a:xfrm>
            <a:off x="4329958" y="5211096"/>
            <a:ext cx="2088227" cy="538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实现记录消费的功能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95D47DA1-0764-4EF8-9917-ACF7A5E84C91}"/>
              </a:ext>
            </a:extLst>
          </p:cNvPr>
          <p:cNvSpPr txBox="1"/>
          <p:nvPr/>
        </p:nvSpPr>
        <p:spPr>
          <a:xfrm>
            <a:off x="6074902" y="2520444"/>
            <a:ext cx="2088227" cy="769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实现查看本月消费以及当日消费的功能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B2AC2663-AAC7-47D8-B7A7-E7790209649F}"/>
              </a:ext>
            </a:extLst>
          </p:cNvPr>
          <p:cNvSpPr txBox="1"/>
          <p:nvPr/>
        </p:nvSpPr>
        <p:spPr>
          <a:xfrm>
            <a:off x="4295800" y="378220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工作计划</a:t>
            </a: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EC6586E9-EF3C-43A4-9948-E73206389E14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7851C168-D9D0-45EA-ACDB-62165B6E9B7A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91623744-CCAA-40DF-8EE0-1527EC240F32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9" name="椭圆 48">
            <a:extLst>
              <a:ext uri="{FF2B5EF4-FFF2-40B4-BE49-F238E27FC236}">
                <a16:creationId xmlns:a16="http://schemas.microsoft.com/office/drawing/2014/main" id="{9BE6CEB3-032A-40CE-BC1C-E0E628D9F4AC}"/>
              </a:ext>
            </a:extLst>
          </p:cNvPr>
          <p:cNvSpPr/>
          <p:nvPr/>
        </p:nvSpPr>
        <p:spPr>
          <a:xfrm>
            <a:off x="8228809" y="3597220"/>
            <a:ext cx="849086" cy="849086"/>
          </a:xfrm>
          <a:prstGeom prst="ellipse">
            <a:avLst/>
          </a:prstGeom>
          <a:solidFill>
            <a:srgbClr val="F3F7F8"/>
          </a:solidFill>
          <a:ln w="25400">
            <a:solidFill>
              <a:srgbClr val="1658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rgbClr val="165878"/>
                </a:solidFill>
                <a:cs typeface="+mn-ea"/>
                <a:sym typeface="+mn-lt"/>
              </a:rPr>
              <a:t>FIV</a:t>
            </a:r>
            <a:endParaRPr lang="zh-CN" altLang="en-US" sz="1600" dirty="0">
              <a:solidFill>
                <a:srgbClr val="165878"/>
              </a:solidFill>
              <a:cs typeface="+mn-ea"/>
              <a:sym typeface="+mn-lt"/>
            </a:endParaRPr>
          </a:p>
        </p:txBody>
      </p:sp>
      <p:sp>
        <p:nvSpPr>
          <p:cNvPr id="50" name="箭头: V 形 49">
            <a:extLst>
              <a:ext uri="{FF2B5EF4-FFF2-40B4-BE49-F238E27FC236}">
                <a16:creationId xmlns:a16="http://schemas.microsoft.com/office/drawing/2014/main" id="{472EF8FC-12EB-4080-9D7E-B7652B977AA5}"/>
              </a:ext>
            </a:extLst>
          </p:cNvPr>
          <p:cNvSpPr/>
          <p:nvPr/>
        </p:nvSpPr>
        <p:spPr>
          <a:xfrm>
            <a:off x="7797025" y="3921390"/>
            <a:ext cx="153306" cy="177098"/>
          </a:xfrm>
          <a:prstGeom prst="chevron">
            <a:avLst>
              <a:gd name="adj" fmla="val 61570"/>
            </a:avLst>
          </a:prstGeom>
          <a:solidFill>
            <a:srgbClr val="1658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7A4E589D-4AD9-4DE5-8405-33F434C0CBC2}"/>
              </a:ext>
            </a:extLst>
          </p:cNvPr>
          <p:cNvSpPr/>
          <p:nvPr/>
        </p:nvSpPr>
        <p:spPr>
          <a:xfrm>
            <a:off x="10023411" y="3576471"/>
            <a:ext cx="849086" cy="849086"/>
          </a:xfrm>
          <a:prstGeom prst="ellipse">
            <a:avLst/>
          </a:prstGeom>
          <a:solidFill>
            <a:srgbClr val="F3F7F8"/>
          </a:solidFill>
          <a:ln w="25400">
            <a:solidFill>
              <a:srgbClr val="1658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rgbClr val="165878"/>
                </a:solidFill>
                <a:cs typeface="+mn-ea"/>
                <a:sym typeface="+mn-lt"/>
              </a:rPr>
              <a:t>SIX</a:t>
            </a:r>
            <a:endParaRPr lang="zh-CN" altLang="en-US" sz="1600" dirty="0">
              <a:solidFill>
                <a:srgbClr val="165878"/>
              </a:solidFill>
              <a:cs typeface="+mn-ea"/>
              <a:sym typeface="+mn-lt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273F517-3AB2-4E69-BB19-CE45C280DE23}"/>
              </a:ext>
            </a:extLst>
          </p:cNvPr>
          <p:cNvSpPr txBox="1"/>
          <p:nvPr/>
        </p:nvSpPr>
        <p:spPr>
          <a:xfrm>
            <a:off x="7702445" y="5243992"/>
            <a:ext cx="2088227" cy="538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实现按照分类查看消费情况的功能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029F5C53-6BCC-4456-BD6D-DF290A126AFC}"/>
              </a:ext>
            </a:extLst>
          </p:cNvPr>
          <p:cNvSpPr txBox="1"/>
          <p:nvPr/>
        </p:nvSpPr>
        <p:spPr>
          <a:xfrm>
            <a:off x="2721105" y="2013391"/>
            <a:ext cx="2025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spc="300" dirty="0">
                <a:solidFill>
                  <a:srgbClr val="255D79"/>
                </a:solidFill>
                <a:cs typeface="+mn-ea"/>
                <a:sym typeface="+mn-lt"/>
              </a:rPr>
              <a:t>5/29-5/31</a:t>
            </a:r>
            <a:endParaRPr lang="zh-CN" altLang="en-US" sz="2400" spc="300" dirty="0">
              <a:solidFill>
                <a:srgbClr val="255D79"/>
              </a:solidFill>
              <a:cs typeface="+mn-ea"/>
              <a:sym typeface="+mn-lt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CAE875CF-7E5E-4415-8866-FF85EDB7352F}"/>
              </a:ext>
            </a:extLst>
          </p:cNvPr>
          <p:cNvSpPr txBox="1"/>
          <p:nvPr/>
        </p:nvSpPr>
        <p:spPr>
          <a:xfrm>
            <a:off x="4329958" y="4770240"/>
            <a:ext cx="2025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spc="300" dirty="0">
                <a:solidFill>
                  <a:srgbClr val="255D79"/>
                </a:solidFill>
                <a:cs typeface="+mn-ea"/>
                <a:sym typeface="+mn-lt"/>
              </a:rPr>
              <a:t>6/1-6/3</a:t>
            </a:r>
            <a:endParaRPr lang="zh-CN" altLang="en-US" sz="2400" spc="300" dirty="0">
              <a:solidFill>
                <a:srgbClr val="255D79"/>
              </a:solidFill>
              <a:cs typeface="+mn-ea"/>
              <a:sym typeface="+mn-lt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441F66E8-A566-4445-BBE4-B9579FBE8FC5}"/>
              </a:ext>
            </a:extLst>
          </p:cNvPr>
          <p:cNvSpPr txBox="1"/>
          <p:nvPr/>
        </p:nvSpPr>
        <p:spPr>
          <a:xfrm>
            <a:off x="6128648" y="2041368"/>
            <a:ext cx="2025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spc="300" dirty="0">
                <a:solidFill>
                  <a:srgbClr val="255D79"/>
                </a:solidFill>
                <a:cs typeface="+mn-ea"/>
                <a:sym typeface="+mn-lt"/>
              </a:rPr>
              <a:t>6/4-6/6</a:t>
            </a:r>
            <a:endParaRPr lang="zh-CN" altLang="en-US" sz="2400" spc="300" dirty="0">
              <a:solidFill>
                <a:srgbClr val="255D79"/>
              </a:solidFill>
              <a:cs typeface="+mn-ea"/>
              <a:sym typeface="+mn-lt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5AC42B31-8EA9-4DB2-8246-629F2635AA7E}"/>
              </a:ext>
            </a:extLst>
          </p:cNvPr>
          <p:cNvSpPr txBox="1"/>
          <p:nvPr/>
        </p:nvSpPr>
        <p:spPr>
          <a:xfrm>
            <a:off x="7707684" y="4770239"/>
            <a:ext cx="2025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spc="300" dirty="0">
                <a:solidFill>
                  <a:srgbClr val="255D79"/>
                </a:solidFill>
                <a:cs typeface="+mn-ea"/>
                <a:sym typeface="+mn-lt"/>
              </a:rPr>
              <a:t>6/7-6/10</a:t>
            </a:r>
            <a:endParaRPr lang="zh-CN" altLang="en-US" sz="2400" spc="300" dirty="0">
              <a:solidFill>
                <a:srgbClr val="255D79"/>
              </a:solidFill>
              <a:cs typeface="+mn-ea"/>
              <a:sym typeface="+mn-lt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1377309F-87DC-4504-9063-4EB155EFB426}"/>
              </a:ext>
            </a:extLst>
          </p:cNvPr>
          <p:cNvSpPr txBox="1"/>
          <p:nvPr/>
        </p:nvSpPr>
        <p:spPr>
          <a:xfrm>
            <a:off x="9435205" y="2027176"/>
            <a:ext cx="2025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spc="300" dirty="0">
                <a:solidFill>
                  <a:srgbClr val="255D79"/>
                </a:solidFill>
                <a:cs typeface="+mn-ea"/>
                <a:sym typeface="+mn-lt"/>
              </a:rPr>
              <a:t>6/11-6/14</a:t>
            </a:r>
            <a:endParaRPr lang="zh-CN" altLang="en-US" sz="2400" spc="300" dirty="0">
              <a:solidFill>
                <a:srgbClr val="255D79"/>
              </a:solidFill>
              <a:cs typeface="+mn-ea"/>
              <a:sym typeface="+mn-lt"/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F4075D40-6C04-4426-A1C6-A02C486BCA49}"/>
              </a:ext>
            </a:extLst>
          </p:cNvPr>
          <p:cNvSpPr txBox="1"/>
          <p:nvPr/>
        </p:nvSpPr>
        <p:spPr>
          <a:xfrm>
            <a:off x="9372476" y="2522509"/>
            <a:ext cx="2088227" cy="769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实现能以柱状图查看各类消费情况的功能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3780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1955">
        <p:random/>
      </p:transition>
    </mc:Choice>
    <mc:Fallback xmlns="" xmlns:a16="http://schemas.microsoft.com/office/drawing/2014/main">
      <p:transition spd="slow" advTm="11955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5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1" grpId="0" animBg="1"/>
      <p:bldP spid="22" grpId="0"/>
      <p:bldP spid="23" grpId="0"/>
      <p:bldP spid="25" grpId="0"/>
      <p:bldP spid="27" grpId="0"/>
      <p:bldP spid="29" grpId="0"/>
      <p:bldP spid="30" grpId="0"/>
      <p:bldP spid="50" grpId="0" animBg="1"/>
      <p:bldP spid="53" grpId="0"/>
      <p:bldP spid="56" grpId="0"/>
      <p:bldP spid="57" grpId="0"/>
      <p:bldP spid="58" grpId="0"/>
      <p:bldP spid="59" grpId="0"/>
      <p:bldP spid="60" grpId="0"/>
      <p:bldP spid="6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.2|1.4|0.8|0.9|1|0.7|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1.1|0.8|0.7|0.5|0.7|0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1|0.8|1.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1|0.8|1.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1|0.8|1.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1|0.8|1.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1|0.8|1.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1|0.8|1.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1.1|0.8|0.7|0.5|0.7|0.8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0.8|0.7|0.9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.8|1.1|0.7|1|0.8|0.6|0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2.3|0.7|1.1|0.6|0.9|0.6|0.6|0.9|0.7|0.7|1|0.6|0.7|1.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1|0.8|1.3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0.8|0.8|0.7|0.6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1|1.1|0.9|0.9|0.9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9|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7|0.8|0.9|1.1|1.4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9|0.9|0.8|0.7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7|1.2|0.8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9|0.8|1|0.8|0.7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.6|0.9|0.9|0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0.9|0.7|0.8|0.7|1|2.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0.7|0.7|0.9|0.7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8|0.7|0.6|0.5|0.6|1.8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7|0.6|0.6|0.8|0.7|0.7|0.6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7|0.6|0.6|0.6|0.8|0.8|0.7|0.6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0.6|0.9|0.6|0.6|0.5|0.7|0.5|0.6|0.6|0.7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.9|0.8|0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9|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0.8|0.7|0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1|0.8|1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1|0.8|1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9|0.6|0.7|0.6|0.8|0.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8|0.7|0.9|0.6|0.9|0.6|0.5|0.8|0.7|0.8|0.6|0.6|0.6|0.7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d1ls2ybh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676</TotalTime>
  <Words>1435</Words>
  <Application>Microsoft Office PowerPoint</Application>
  <PresentationFormat>宽屏</PresentationFormat>
  <Paragraphs>234</Paragraphs>
  <Slides>35</Slides>
  <Notes>1</Notes>
  <HiddenSlides>16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35</vt:i4>
      </vt:variant>
    </vt:vector>
  </HeadingPairs>
  <TitlesOfParts>
    <vt:vector size="43" baseType="lpstr">
      <vt:lpstr>等线</vt:lpstr>
      <vt:lpstr>仿宋</vt:lpstr>
      <vt:lpstr>微软雅黑</vt:lpstr>
      <vt:lpstr>Agency FB</vt:lpstr>
      <vt:lpstr>Arial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群山</dc:title>
  <dc:creator>第一PPT</dc:creator>
  <cp:keywords>www.1ppt.com</cp:keywords>
  <dc:description>www.1ppt.com</dc:description>
  <cp:lastModifiedBy>周 国辉</cp:lastModifiedBy>
  <cp:revision>71</cp:revision>
  <dcterms:created xsi:type="dcterms:W3CDTF">2020-02-11T03:33:43Z</dcterms:created>
  <dcterms:modified xsi:type="dcterms:W3CDTF">2021-06-20T11:44:39Z</dcterms:modified>
</cp:coreProperties>
</file>

<file path=docProps/thumbnail.jpeg>
</file>